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029"/>
  <workbookPr/>
  <mc:AlternateContent xmlns:mc="http://schemas.openxmlformats.org/markup-compatibility/2006">
    <mc:Choice Requires="x15">
      <x15ac:absPath xmlns:x15ac="http://schemas.microsoft.com/office/spreadsheetml/2010/11/ac" url="C:\Users\lvangerwen\Downloads\"/>
    </mc:Choice>
  </mc:AlternateContent>
  <xr:revisionPtr revIDLastSave="0" documentId="13_ncr:1_{7716393A-607C-4065-82CE-37B5A1970070}" xr6:coauthVersionLast="47" xr6:coauthVersionMax="47" xr10:uidLastSave="{00000000-0000-0000-0000-000000000000}"/>
  <bookViews>
    <workbookView xWindow="-110" yWindow="-110" windowWidth="25180" windowHeight="16140" xr2:uid="{00000000-000D-0000-FFFF-FFFF00000000}"/>
  </bookViews>
  <sheets>
    <sheet name="Voorblad" sheetId="18" r:id="rId1"/>
    <sheet name="1.1. Aantal ZIN-PGB" sheetId="14" r:id="rId2"/>
    <sheet name="1.2. Aantal per maand" sheetId="28" r:id="rId3"/>
    <sheet name="2. Aantal leeftijd - geslacht" sheetId="13" r:id="rId4"/>
    <sheet name="3. % Gemeente" sheetId="20" r:id="rId5"/>
    <sheet name="4. Uren per week" sheetId="21" r:id="rId6"/>
    <sheet name="5. Maanden per jaar" sheetId="22" r:id="rId7"/>
    <sheet name="6. Uitgaven leeftijd - geslacht" sheetId="24" r:id="rId8"/>
    <sheet name="7. Uitgaven wijkverpleging" sheetId="26" r:id="rId9"/>
  </sheets>
  <definedNames>
    <definedName name="_xlnm._FilterDatabase" localSheetId="4" hidden="1">'3. % Gemeente'!$A$3:$N$3</definedName>
    <definedName name="_xlnm.Print_Area" localSheetId="0">Voorblad!$B$2:$D$36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602" uniqueCount="765">
  <si>
    <t>Factsheet:</t>
  </si>
  <si>
    <t>Wijkverpleging</t>
  </si>
  <si>
    <r>
      <t>Bestand:</t>
    </r>
    <r>
      <rPr>
        <sz val="10"/>
        <color rgb="FF4B2A25"/>
        <rFont val="Century Gothic"/>
        <family val="2"/>
      </rPr>
      <t xml:space="preserve">   </t>
    </r>
  </si>
  <si>
    <t xml:space="preserve">Structuur:  </t>
  </si>
  <si>
    <t>• Voorblad</t>
  </si>
  <si>
    <t>• 1.1. Aantal ZIN-PGB: aantal cliënten met wijkverpleging, uitgesplitst naar leveringsvorm (ZIN en PGB)</t>
  </si>
  <si>
    <t>• 1.2. Aantal per maand: aantal cliënten met wijkverpleging per maand</t>
  </si>
  <si>
    <t>• 2. Aantal leeftijd - geslacht: aantal cliënten met wijkverpleging naar leeftijd en geslacht</t>
  </si>
  <si>
    <t>• 3. % Gemeente: Aandeel van de bevolking met wijkverpleging</t>
  </si>
  <si>
    <t>• 4. Uren per week: gemiddeld aantal uur wijkverpleging per week, naar doelgroep</t>
  </si>
  <si>
    <t>• 5. Maanden per jaar: gemiddeld aantal maanden wijkverpleging in een jaar, naar doelgroep</t>
  </si>
  <si>
    <t>• 6. Uitgaven leeftijd - geslacht: gemiddelde uitgaven per cliënt met wijkverpleging, naar leeftijd en geslacht</t>
  </si>
  <si>
    <t xml:space="preserve">• 7. Uitgaven wijkverpleging: totale uitgaven aan wijkverpleging, uitgesplitst naar leveringsvorm (ZIN en PGB) </t>
  </si>
  <si>
    <r>
      <t xml:space="preserve">Toelichting: </t>
    </r>
    <r>
      <rPr>
        <sz val="10"/>
        <color rgb="FF4B2A25"/>
        <rFont val="Century Gothic"/>
        <family val="2"/>
      </rPr>
      <t xml:space="preserve"> </t>
    </r>
    <r>
      <rPr>
        <b/>
        <sz val="10"/>
        <color rgb="FF4B2A25"/>
        <rFont val="Century Gothic"/>
        <family val="2"/>
      </rPr>
      <t xml:space="preserve"> </t>
    </r>
  </si>
  <si>
    <r>
      <t>Dekkingspercentage:</t>
    </r>
    <r>
      <rPr>
        <sz val="10"/>
        <color rgb="FF4B2A25"/>
        <rFont val="Century Gothic"/>
        <family val="2"/>
      </rPr>
      <t xml:space="preserve"> </t>
    </r>
  </si>
  <si>
    <t>• De gegevens zijn gebaseerd op nagenoeg alle Nederlandse verzekerden.</t>
  </si>
  <si>
    <t>• Volledigheid: De data is in principe voor 100% compleet.</t>
  </si>
  <si>
    <t xml:space="preserve">Auteur(s):   </t>
  </si>
  <si>
    <t>Stefan van Vliet en Lieke van Gerwen</t>
  </si>
  <si>
    <t xml:space="preserve">Wijzigingbeheer  </t>
  </si>
  <si>
    <t>© Copyright 2025 Vektis - Sparrenheuvel 18 - 3708 JE Zeist - KvK 30230118</t>
  </si>
  <si>
    <t>Aantal cliënten met wijkverpleging uitgesplitst naar ZIN en PGB (2020 - 2024)</t>
  </si>
  <si>
    <t>Jaar</t>
  </si>
  <si>
    <t>ZIN</t>
  </si>
  <si>
    <t>PGB</t>
  </si>
  <si>
    <t>Totaal*</t>
  </si>
  <si>
    <t>*Het aantal cliënten met ZIN (zorg in natura) en PGB (persoonsgebonden budget) tellen niet op tot totaal, doordat cliënten</t>
  </si>
  <si>
    <t xml:space="preserve">in 1 jaar zowel zorg gefinancierd vanuit ZIN als PGB kunnen hebben gehad en een cliënt maar 1 keer (uniek) wordt geteld. </t>
  </si>
  <si>
    <t>Aantal cliënten met wijkverpleging, per maand (2020 - 2024)</t>
  </si>
  <si>
    <t>Maand</t>
  </si>
  <si>
    <t>Mei</t>
  </si>
  <si>
    <t>Gemiddeld per maand</t>
  </si>
  <si>
    <t xml:space="preserve">Aantal unieke cliënten </t>
  </si>
  <si>
    <t>Aantal cliënten met wijkverpleging naar leeftijd en geslacht (2020-2024)</t>
  </si>
  <si>
    <t>Leeftijd</t>
  </si>
  <si>
    <t>Mannen</t>
  </si>
  <si>
    <t>Vrouwen</t>
  </si>
  <si>
    <t>Totaal</t>
  </si>
  <si>
    <t>% van de bevolking met wijkverpleging per gemeente (2020-2024)</t>
  </si>
  <si>
    <t>Gemeentecode</t>
  </si>
  <si>
    <t>Gemeentenaam</t>
  </si>
  <si>
    <t>%</t>
  </si>
  <si>
    <t>GM1950</t>
  </si>
  <si>
    <t>Westerwolde</t>
  </si>
  <si>
    <t>GM0037</t>
  </si>
  <si>
    <t>Stadskanaal</t>
  </si>
  <si>
    <t>GM1714</t>
  </si>
  <si>
    <t>Sluis</t>
  </si>
  <si>
    <t>GM0109</t>
  </si>
  <si>
    <t>Coevorden</t>
  </si>
  <si>
    <t>GM0114</t>
  </si>
  <si>
    <t>Emmen</t>
  </si>
  <si>
    <t>GM0715</t>
  </si>
  <si>
    <t>Terneuzen</t>
  </si>
  <si>
    <t>GM0088</t>
  </si>
  <si>
    <t>Schiermonnikoog</t>
  </si>
  <si>
    <t>GM1895</t>
  </si>
  <si>
    <t>Oldambt</t>
  </si>
  <si>
    <t>GM0677</t>
  </si>
  <si>
    <t>Hulst</t>
  </si>
  <si>
    <t>GM0765</t>
  </si>
  <si>
    <t>Pekela</t>
  </si>
  <si>
    <t>GM1735</t>
  </si>
  <si>
    <t>Hof van Twente</t>
  </si>
  <si>
    <t>GM1979</t>
  </si>
  <si>
    <t>Eemsdelta</t>
  </si>
  <si>
    <t>GM0072</t>
  </si>
  <si>
    <t>Harlingen</t>
  </si>
  <si>
    <t>GM0928</t>
  </si>
  <si>
    <t>Kerkrade</t>
  </si>
  <si>
    <t>GM0718</t>
  </si>
  <si>
    <t>Vlissingen</t>
  </si>
  <si>
    <t>GM1701</t>
  </si>
  <si>
    <t>Westerveld</t>
  </si>
  <si>
    <t>GM0246</t>
  </si>
  <si>
    <t>Heerde</t>
  </si>
  <si>
    <t>GM1876</t>
  </si>
  <si>
    <t>Bronckhorst</t>
  </si>
  <si>
    <t>GM1891</t>
  </si>
  <si>
    <t>Dantumadiel</t>
  </si>
  <si>
    <t>GM0213</t>
  </si>
  <si>
    <t>Brummen</t>
  </si>
  <si>
    <t>GM0981</t>
  </si>
  <si>
    <t>Vaals</t>
  </si>
  <si>
    <t>GM1700</t>
  </si>
  <si>
    <t>Twenterand</t>
  </si>
  <si>
    <t>GM0873</t>
  </si>
  <si>
    <t>Woensdrecht</t>
  </si>
  <si>
    <t>GM1708</t>
  </si>
  <si>
    <t>Steenwijkerland</t>
  </si>
  <si>
    <t>GM1859</t>
  </si>
  <si>
    <t>Berkelland</t>
  </si>
  <si>
    <t>GM0047</t>
  </si>
  <si>
    <t>Veendam</t>
  </si>
  <si>
    <t>GM0917</t>
  </si>
  <si>
    <t>Heerlen</t>
  </si>
  <si>
    <t>GM1952</t>
  </si>
  <si>
    <t>Midden-Groningen</t>
  </si>
  <si>
    <t>GM0232</t>
  </si>
  <si>
    <t>Epe</t>
  </si>
  <si>
    <t>GM0141</t>
  </si>
  <si>
    <t>Almelo</t>
  </si>
  <si>
    <t>GM1509</t>
  </si>
  <si>
    <t>GM0183</t>
  </si>
  <si>
    <t>Tubbergen</t>
  </si>
  <si>
    <t>GM0899</t>
  </si>
  <si>
    <t>Brunssum</t>
  </si>
  <si>
    <t>GM0737</t>
  </si>
  <si>
    <t>Tytsjerksteradiel</t>
  </si>
  <si>
    <t>GM0221</t>
  </si>
  <si>
    <t>Doesburg</t>
  </si>
  <si>
    <t>GM1900</t>
  </si>
  <si>
    <t>Súdwest-Fryslân</t>
  </si>
  <si>
    <t>GM1681</t>
  </si>
  <si>
    <t>Borger-Odoorn</t>
  </si>
  <si>
    <t>GM0994</t>
  </si>
  <si>
    <t>Valkenburg aan de Geul</t>
  </si>
  <si>
    <t>GM0882</t>
  </si>
  <si>
    <t>Landgraaf</t>
  </si>
  <si>
    <t>GM0262</t>
  </si>
  <si>
    <t>Lochem</t>
  </si>
  <si>
    <t>GM1676</t>
  </si>
  <si>
    <t>Schouwen-Duiveland</t>
  </si>
  <si>
    <t>GM0118</t>
  </si>
  <si>
    <t>Hoogeveen</t>
  </si>
  <si>
    <t>GM1883</t>
  </si>
  <si>
    <t>Sittard-Geleen</t>
  </si>
  <si>
    <t>GM0085</t>
  </si>
  <si>
    <t>Ooststellingwerf</t>
  </si>
  <si>
    <t>GM0840</t>
  </si>
  <si>
    <t>Rucphen</t>
  </si>
  <si>
    <t>GM1940</t>
  </si>
  <si>
    <t>De Fryske Marren</t>
  </si>
  <si>
    <t>GM0965</t>
  </si>
  <si>
    <t>Simpelveld</t>
  </si>
  <si>
    <t>GM1699</t>
  </si>
  <si>
    <t>Noordenveld</t>
  </si>
  <si>
    <t>GM0173</t>
  </si>
  <si>
    <t>Oldenzaal</t>
  </si>
  <si>
    <t>GM1970</t>
  </si>
  <si>
    <t>Noardeast-Fryslân</t>
  </si>
  <si>
    <t>GM0935</t>
  </si>
  <si>
    <t>Maastricht</t>
  </si>
  <si>
    <t>GM0610</t>
  </si>
  <si>
    <t>Sliedrecht</t>
  </si>
  <si>
    <t>GM0093</t>
  </si>
  <si>
    <t>Terschelling</t>
  </si>
  <si>
    <t>GM1690</t>
  </si>
  <si>
    <t>De Wolden</t>
  </si>
  <si>
    <t>GM0888</t>
  </si>
  <si>
    <t>Beek</t>
  </si>
  <si>
    <t>GM0275</t>
  </si>
  <si>
    <t>Rheden</t>
  </si>
  <si>
    <t>GM0294</t>
  </si>
  <si>
    <t>Winterswijk</t>
  </si>
  <si>
    <t>GM0664</t>
  </si>
  <si>
    <t>Goes</t>
  </si>
  <si>
    <t>GM0851</t>
  </si>
  <si>
    <t>Steenbergen</t>
  </si>
  <si>
    <t>GM0090</t>
  </si>
  <si>
    <t>Smallingerland</t>
  </si>
  <si>
    <t>GM0163</t>
  </si>
  <si>
    <t>Hellendoorn</t>
  </si>
  <si>
    <t>GM0147</t>
  </si>
  <si>
    <t>Borne</t>
  </si>
  <si>
    <t>GM0197</t>
  </si>
  <si>
    <t>Aalten</t>
  </si>
  <si>
    <t>GM1949</t>
  </si>
  <si>
    <t>Waadhoeke</t>
  </si>
  <si>
    <t>GM0148</t>
  </si>
  <si>
    <t>Dalfsen</t>
  </si>
  <si>
    <t>GM0687</t>
  </si>
  <si>
    <t>Middelburg</t>
  </si>
  <si>
    <t>GM0971</t>
  </si>
  <si>
    <t>Stein</t>
  </si>
  <si>
    <t>GM1954</t>
  </si>
  <si>
    <t>Beekdaelen</t>
  </si>
  <si>
    <t>GM0762</t>
  </si>
  <si>
    <t>Deurne</t>
  </si>
  <si>
    <t>GM1730</t>
  </si>
  <si>
    <t>Tynaarlo</t>
  </si>
  <si>
    <t>GM0301</t>
  </si>
  <si>
    <t>Zutphen</t>
  </si>
  <si>
    <t>GM1773</t>
  </si>
  <si>
    <t>Olst-Wijhe</t>
  </si>
  <si>
    <t>GM0177</t>
  </si>
  <si>
    <t>Raalte</t>
  </si>
  <si>
    <t>GM0879</t>
  </si>
  <si>
    <t>Zundert</t>
  </si>
  <si>
    <t>GM0098</t>
  </si>
  <si>
    <t>Weststellingwerf</t>
  </si>
  <si>
    <t>GM0175</t>
  </si>
  <si>
    <t>Ommen</t>
  </si>
  <si>
    <t>GM0164</t>
  </si>
  <si>
    <t>Hengelo</t>
  </si>
  <si>
    <t>GM1955</t>
  </si>
  <si>
    <t>Montferland</t>
  </si>
  <si>
    <t>GM0074</t>
  </si>
  <si>
    <t>Heerenveen</t>
  </si>
  <si>
    <t>GM1680</t>
  </si>
  <si>
    <t>Aa en Hunze</t>
  </si>
  <si>
    <t>GM1774</t>
  </si>
  <si>
    <t>Dinkelland</t>
  </si>
  <si>
    <t>GM0160</t>
  </si>
  <si>
    <t>Hardenberg</t>
  </si>
  <si>
    <t>GM0388</t>
  </si>
  <si>
    <t>Enkhuizen</t>
  </si>
  <si>
    <t>GM0060</t>
  </si>
  <si>
    <t>Ameland</t>
  </si>
  <si>
    <t>GM1742</t>
  </si>
  <si>
    <t>Rijssen-Holten</t>
  </si>
  <si>
    <t>GM1674</t>
  </si>
  <si>
    <t>Roosendaal</t>
  </si>
  <si>
    <t>GM1731</t>
  </si>
  <si>
    <t>Midden-Drenthe</t>
  </si>
  <si>
    <t>GM1966</t>
  </si>
  <si>
    <t>Het Hogeland</t>
  </si>
  <si>
    <t>GM1695</t>
  </si>
  <si>
    <t>Noord-Beveland</t>
  </si>
  <si>
    <t>GM0158</t>
  </si>
  <si>
    <t>Haaksbergen</t>
  </si>
  <si>
    <t>GM1586</t>
  </si>
  <si>
    <t>Oost Gelre</t>
  </si>
  <si>
    <t>GM0373</t>
  </si>
  <si>
    <t>Bergen (NH.)</t>
  </si>
  <si>
    <t>GM0938</t>
  </si>
  <si>
    <t>Meerssen</t>
  </si>
  <si>
    <t>GM0059</t>
  </si>
  <si>
    <t>Achtkarspelen</t>
  </si>
  <si>
    <t>GM1655</t>
  </si>
  <si>
    <t>Halderberge</t>
  </si>
  <si>
    <t>GM0274</t>
  </si>
  <si>
    <t>Renkum</t>
  </si>
  <si>
    <t>GM0168</t>
  </si>
  <si>
    <t>Losser</t>
  </si>
  <si>
    <t>GM0189</t>
  </si>
  <si>
    <t>Wierden</t>
  </si>
  <si>
    <t>GM0400</t>
  </si>
  <si>
    <t>Den Helder</t>
  </si>
  <si>
    <t>GM0299</t>
  </si>
  <si>
    <t>Zevenaar</t>
  </si>
  <si>
    <t>GM0119</t>
  </si>
  <si>
    <t>Meppel</t>
  </si>
  <si>
    <t>GM0642</t>
  </si>
  <si>
    <t>Zwijndrecht</t>
  </si>
  <si>
    <t>GM1709</t>
  </si>
  <si>
    <t>Moerdijk</t>
  </si>
  <si>
    <t>GM0482</t>
  </si>
  <si>
    <t>Alblasserdam</t>
  </si>
  <si>
    <t>GM0222</t>
  </si>
  <si>
    <t>Doetinchem</t>
  </si>
  <si>
    <t>GM1729</t>
  </si>
  <si>
    <t>Gulpen-Wittem</t>
  </si>
  <si>
    <t>GM0153</t>
  </si>
  <si>
    <t>Enschede</t>
  </si>
  <si>
    <t>GM1711</t>
  </si>
  <si>
    <t>Echt-Susteren</t>
  </si>
  <si>
    <t>GM0748</t>
  </si>
  <si>
    <t>Bergen op Zoom</t>
  </si>
  <si>
    <t>GM0080</t>
  </si>
  <si>
    <t>Leeuwarden</t>
  </si>
  <si>
    <t>GM0744</t>
  </si>
  <si>
    <t>Baarle-Nassau</t>
  </si>
  <si>
    <t>GM0269</t>
  </si>
  <si>
    <t>Oldebroek</t>
  </si>
  <si>
    <t>GM0244</t>
  </si>
  <si>
    <t>Hattem</t>
  </si>
  <si>
    <t>GM0230</t>
  </si>
  <si>
    <t>Elburg</t>
  </si>
  <si>
    <t>GM0150</t>
  </si>
  <si>
    <t>Deventer</t>
  </si>
  <si>
    <t>GM0597</t>
  </si>
  <si>
    <t>Ridderkerk</t>
  </si>
  <si>
    <t>GM0399</t>
  </si>
  <si>
    <t>Heiloo</t>
  </si>
  <si>
    <t>GM0986</t>
  </si>
  <si>
    <t>Voerendaal</t>
  </si>
  <si>
    <t>GM0717</t>
  </si>
  <si>
    <t>Veere</t>
  </si>
  <si>
    <t>GM0285</t>
  </si>
  <si>
    <t>Voorst</t>
  </si>
  <si>
    <t>GM1945</t>
  </si>
  <si>
    <t>Berg en Dal</t>
  </si>
  <si>
    <t>GM0513</t>
  </si>
  <si>
    <t>Gouda</t>
  </si>
  <si>
    <t>GM0547</t>
  </si>
  <si>
    <t>Leiderdorp</t>
  </si>
  <si>
    <t>GM0340</t>
  </si>
  <si>
    <t>Rhenen</t>
  </si>
  <si>
    <t>GM0200</t>
  </si>
  <si>
    <t>Apeldoorn</t>
  </si>
  <si>
    <t>GM1706</t>
  </si>
  <si>
    <t>Cranendonck</t>
  </si>
  <si>
    <t>GM0397</t>
  </si>
  <si>
    <t>Heemstede</t>
  </si>
  <si>
    <t>GM0505</t>
  </si>
  <si>
    <t>Dordrecht</t>
  </si>
  <si>
    <t>GM1652</t>
  </si>
  <si>
    <t>Gemert-Bakel</t>
  </si>
  <si>
    <t>GM0809</t>
  </si>
  <si>
    <t>Loon op Zand</t>
  </si>
  <si>
    <t>GM0889</t>
  </si>
  <si>
    <t>Beesel</t>
  </si>
  <si>
    <t>GM0417</t>
  </si>
  <si>
    <t>Laren</t>
  </si>
  <si>
    <t>GM0716</t>
  </si>
  <si>
    <t>Tholen</t>
  </si>
  <si>
    <t>GM0441</t>
  </si>
  <si>
    <t>Schagen</t>
  </si>
  <si>
    <t>GM0627</t>
  </si>
  <si>
    <t>Waddinxveen</t>
  </si>
  <si>
    <t>GM0377</t>
  </si>
  <si>
    <t>Bloemendaal</t>
  </si>
  <si>
    <t>GM1931</t>
  </si>
  <si>
    <t>Krimpenerwaard</t>
  </si>
  <si>
    <t>GM0106</t>
  </si>
  <si>
    <t>Assen</t>
  </si>
  <si>
    <t>GM0893</t>
  </si>
  <si>
    <t>Bergen (L.)</t>
  </si>
  <si>
    <t>GM0777</t>
  </si>
  <si>
    <t>Etten-Leur</t>
  </si>
  <si>
    <t>GM0512</t>
  </si>
  <si>
    <t>Gorinchem</t>
  </si>
  <si>
    <t>GM0448</t>
  </si>
  <si>
    <t>Texel</t>
  </si>
  <si>
    <t>GM1659</t>
  </si>
  <si>
    <t>Laarbeek</t>
  </si>
  <si>
    <t>GM0532</t>
  </si>
  <si>
    <t>Stede Broec</t>
  </si>
  <si>
    <t>GM0405</t>
  </si>
  <si>
    <t>Hoorn</t>
  </si>
  <si>
    <t>GM0678</t>
  </si>
  <si>
    <t>Kapelle</t>
  </si>
  <si>
    <t>GM0629</t>
  </si>
  <si>
    <t>Wassenaar</t>
  </si>
  <si>
    <t>GM0654</t>
  </si>
  <si>
    <t>Borsele</t>
  </si>
  <si>
    <t>GM0302</t>
  </si>
  <si>
    <t>Nunspeet</t>
  </si>
  <si>
    <t>GM0590</t>
  </si>
  <si>
    <t>Papendrecht</t>
  </si>
  <si>
    <t>GM0473</t>
  </si>
  <si>
    <t>Zandvoort</t>
  </si>
  <si>
    <t>GM1903</t>
  </si>
  <si>
    <t>Eijsden-Margraten</t>
  </si>
  <si>
    <t>GM1924</t>
  </si>
  <si>
    <t>Goeree-Overflakkee</t>
  </si>
  <si>
    <t>GM0523</t>
  </si>
  <si>
    <t>Hardinxveld-Giessendam</t>
  </si>
  <si>
    <t>GM1581</t>
  </si>
  <si>
    <t>Utrechtse Heuvelrug</t>
  </si>
  <si>
    <t>GM0293</t>
  </si>
  <si>
    <t>Westervoort</t>
  </si>
  <si>
    <t>GM0171</t>
  </si>
  <si>
    <t>Noordoostpolder</t>
  </si>
  <si>
    <t>GM0828</t>
  </si>
  <si>
    <t>Oss</t>
  </si>
  <si>
    <t>GM0180</t>
  </si>
  <si>
    <t>Staphorst</t>
  </si>
  <si>
    <t>GM0420</t>
  </si>
  <si>
    <t>Medemblik</t>
  </si>
  <si>
    <t>GM0794</t>
  </si>
  <si>
    <t>Helmond</t>
  </si>
  <si>
    <t>GM0498</t>
  </si>
  <si>
    <t>Drechterland</t>
  </si>
  <si>
    <t>GM1969</t>
  </si>
  <si>
    <t>Westerkwartier</t>
  </si>
  <si>
    <t>GM0983</t>
  </si>
  <si>
    <t>Venlo</t>
  </si>
  <si>
    <t>GM0166</t>
  </si>
  <si>
    <t>Kampen</t>
  </si>
  <si>
    <t>GM1705</t>
  </si>
  <si>
    <t>Lingewaard</t>
  </si>
  <si>
    <t>GM1901</t>
  </si>
  <si>
    <t>Bodegraven-Reeuwijk</t>
  </si>
  <si>
    <t>GM0273</t>
  </si>
  <si>
    <t>Putten</t>
  </si>
  <si>
    <t>GM0575</t>
  </si>
  <si>
    <t>Noordwijk</t>
  </si>
  <si>
    <t>GM0086</t>
  </si>
  <si>
    <t>Opsterland</t>
  </si>
  <si>
    <t>GM0252</t>
  </si>
  <si>
    <t>Heumen</t>
  </si>
  <si>
    <t>GM1911</t>
  </si>
  <si>
    <t>Hollands Kroon</t>
  </si>
  <si>
    <t>GM1598</t>
  </si>
  <si>
    <t>Koggenland</t>
  </si>
  <si>
    <t>GM0766</t>
  </si>
  <si>
    <t>Dongen</t>
  </si>
  <si>
    <t>GM0944</t>
  </si>
  <si>
    <t>Mook en Middelaar</t>
  </si>
  <si>
    <t>GM0214</t>
  </si>
  <si>
    <t>Buren</t>
  </si>
  <si>
    <t>GM0439</t>
  </si>
  <si>
    <t>Purmerend</t>
  </si>
  <si>
    <t>GM0553</t>
  </si>
  <si>
    <t>Lisse</t>
  </si>
  <si>
    <t>GM0907</t>
  </si>
  <si>
    <t>Gennep</t>
  </si>
  <si>
    <t>GM0432</t>
  </si>
  <si>
    <t>Opmeer</t>
  </si>
  <si>
    <t>GM1960</t>
  </si>
  <si>
    <t>West Betuwe</t>
  </si>
  <si>
    <t>GM0281</t>
  </si>
  <si>
    <t>Tiel</t>
  </si>
  <si>
    <t>GM0603</t>
  </si>
  <si>
    <t>Rijswijk</t>
  </si>
  <si>
    <t>GM0228</t>
  </si>
  <si>
    <t>Ede</t>
  </si>
  <si>
    <t>GM0858</t>
  </si>
  <si>
    <t>Valkenswaard</t>
  </si>
  <si>
    <t>GM0233</t>
  </si>
  <si>
    <t>Ermelo</t>
  </si>
  <si>
    <t>GM1963</t>
  </si>
  <si>
    <t>Hoeksche Waard</t>
  </si>
  <si>
    <t>GM0193</t>
  </si>
  <si>
    <t>Zwolle</t>
  </si>
  <si>
    <t>GM0453</t>
  </si>
  <si>
    <t>Velsen</t>
  </si>
  <si>
    <t>GM1961</t>
  </si>
  <si>
    <t>Vijfheerenlanden</t>
  </si>
  <si>
    <t>GM0542</t>
  </si>
  <si>
    <t>Krimpen aan den IJssel</t>
  </si>
  <si>
    <t>GM1740</t>
  </si>
  <si>
    <t>Neder-Betuwe</t>
  </si>
  <si>
    <t>GM1978</t>
  </si>
  <si>
    <t>Molenlanden</t>
  </si>
  <si>
    <t>GM1641</t>
  </si>
  <si>
    <t>Maasgouw</t>
  </si>
  <si>
    <t>GM1916</t>
  </si>
  <si>
    <t>Leidschendam-Voorburg</t>
  </si>
  <si>
    <t>GM0310</t>
  </si>
  <si>
    <t>De Bilt</t>
  </si>
  <si>
    <t>GM0703</t>
  </si>
  <si>
    <t>Reimerswaal</t>
  </si>
  <si>
    <t>GM1721</t>
  </si>
  <si>
    <t>Bernheze</t>
  </si>
  <si>
    <t>GM0263</t>
  </si>
  <si>
    <t>Maasdriel</t>
  </si>
  <si>
    <t>GM0296</t>
  </si>
  <si>
    <t>Wijchen</t>
  </si>
  <si>
    <t>GM0312</t>
  </si>
  <si>
    <t>Bunnik</t>
  </si>
  <si>
    <t>GM0826</t>
  </si>
  <si>
    <t>Oosterhout</t>
  </si>
  <si>
    <t>GM0216</t>
  </si>
  <si>
    <t>Culemborg</t>
  </si>
  <si>
    <t>GM0626</t>
  </si>
  <si>
    <t>Voorschoten</t>
  </si>
  <si>
    <t>GM0345</t>
  </si>
  <si>
    <t>Veenendaal</t>
  </si>
  <si>
    <t>GM0866</t>
  </si>
  <si>
    <t>Waalre</t>
  </si>
  <si>
    <t>GM0303</t>
  </si>
  <si>
    <t>Dronten</t>
  </si>
  <si>
    <t>GM0847</t>
  </si>
  <si>
    <t>Someren</t>
  </si>
  <si>
    <t>GM0243</t>
  </si>
  <si>
    <t>Harderwijk</t>
  </si>
  <si>
    <t>GM0988</t>
  </si>
  <si>
    <t>Weert</t>
  </si>
  <si>
    <t>GM0755</t>
  </si>
  <si>
    <t>Boekel</t>
  </si>
  <si>
    <t>GM0096</t>
  </si>
  <si>
    <t>Vlieland</t>
  </si>
  <si>
    <t>GM0824</t>
  </si>
  <si>
    <t>Oisterwijk</t>
  </si>
  <si>
    <t>GM0622</t>
  </si>
  <si>
    <t>Vlaardingen</t>
  </si>
  <si>
    <t>GM0279</t>
  </si>
  <si>
    <t>Scherpenzeel</t>
  </si>
  <si>
    <t>GM0308</t>
  </si>
  <si>
    <t>Baarn</t>
  </si>
  <si>
    <t>GM1948</t>
  </si>
  <si>
    <t>Meierijstad</t>
  </si>
  <si>
    <t>GM0396</t>
  </si>
  <si>
    <t>Heemskerk</t>
  </si>
  <si>
    <t>GM0784</t>
  </si>
  <si>
    <t>Gilze en Rijen</t>
  </si>
  <si>
    <t>GM0502</t>
  </si>
  <si>
    <t>Capelle aan den IJssel</t>
  </si>
  <si>
    <t>GM1959</t>
  </si>
  <si>
    <t>Altena</t>
  </si>
  <si>
    <t>GM1719</t>
  </si>
  <si>
    <t>Drimmelen</t>
  </si>
  <si>
    <t>GM1884</t>
  </si>
  <si>
    <t>Kaag en Braassem</t>
  </si>
  <si>
    <t>GM0209</t>
  </si>
  <si>
    <t>Beuningen</t>
  </si>
  <si>
    <t>GM0297</t>
  </si>
  <si>
    <t>Zaltbommel</t>
  </si>
  <si>
    <t>GM0226</t>
  </si>
  <si>
    <t>Duiven</t>
  </si>
  <si>
    <t>GM1892</t>
  </si>
  <si>
    <t>Zuidplas</t>
  </si>
  <si>
    <t>GM1669</t>
  </si>
  <si>
    <t>Roerdalen</t>
  </si>
  <si>
    <t>GM0743</t>
  </si>
  <si>
    <t>Asten</t>
  </si>
  <si>
    <t>GM0225</t>
  </si>
  <si>
    <t>Druten</t>
  </si>
  <si>
    <t>GM0327</t>
  </si>
  <si>
    <t>Leusden</t>
  </si>
  <si>
    <t>GM0383</t>
  </si>
  <si>
    <t>Castricum</t>
  </si>
  <si>
    <t>GM0785</t>
  </si>
  <si>
    <t>Goirle</t>
  </si>
  <si>
    <t>GM0313</t>
  </si>
  <si>
    <t>Bunschoten</t>
  </si>
  <si>
    <t>GM0758</t>
  </si>
  <si>
    <t>Breda</t>
  </si>
  <si>
    <t>GM1896</t>
  </si>
  <si>
    <t>Zwartewaterland</t>
  </si>
  <si>
    <t>GM0556</t>
  </si>
  <si>
    <t>Maassluis</t>
  </si>
  <si>
    <t>GM1696</t>
  </si>
  <si>
    <t>Wijdemeren</t>
  </si>
  <si>
    <t>GM0946</t>
  </si>
  <si>
    <t>Nederweert</t>
  </si>
  <si>
    <t>GM0484</t>
  </si>
  <si>
    <t>Alphen aan den Rijn</t>
  </si>
  <si>
    <t>GM0342</t>
  </si>
  <si>
    <t>Soest</t>
  </si>
  <si>
    <t>GM0984</t>
  </si>
  <si>
    <t>Venray</t>
  </si>
  <si>
    <t>GM0406</t>
  </si>
  <si>
    <t>Huizen</t>
  </si>
  <si>
    <t>GM0589</t>
  </si>
  <si>
    <t>Oudewater</t>
  </si>
  <si>
    <t>GM1771</t>
  </si>
  <si>
    <t>Geldrop-Mierlo</t>
  </si>
  <si>
    <t>GM0770</t>
  </si>
  <si>
    <t>Eersel</t>
  </si>
  <si>
    <t>GM0537</t>
  </si>
  <si>
    <t>Katwijk</t>
  </si>
  <si>
    <t>GM0361</t>
  </si>
  <si>
    <t>Alkmaar</t>
  </si>
  <si>
    <t>GM0867</t>
  </si>
  <si>
    <t>Waalwijk</t>
  </si>
  <si>
    <t>GM1507</t>
  </si>
  <si>
    <t>Horst aan de Maas</t>
  </si>
  <si>
    <t>GM0531</t>
  </si>
  <si>
    <t>Hendrik-Ido-Ambacht</t>
  </si>
  <si>
    <t>GM0203</t>
  </si>
  <si>
    <t>Barneveld</t>
  </si>
  <si>
    <t>GM1942</t>
  </si>
  <si>
    <t>Gooise Meren</t>
  </si>
  <si>
    <t>GM0845</t>
  </si>
  <si>
    <t>Sint-Michielsgestel</t>
  </si>
  <si>
    <t>GM1894</t>
  </si>
  <si>
    <t>Peel en Maas</t>
  </si>
  <si>
    <t>GM1724</t>
  </si>
  <si>
    <t>Bergeijk</t>
  </si>
  <si>
    <t>GM0668</t>
  </si>
  <si>
    <t>West Maas en Waal</t>
  </si>
  <si>
    <t>GM0995</t>
  </si>
  <si>
    <t>Lelystad</t>
  </si>
  <si>
    <t>GM0880</t>
  </si>
  <si>
    <t>Wormerland</t>
  </si>
  <si>
    <t>GM0355</t>
  </si>
  <si>
    <t>Zeist</t>
  </si>
  <si>
    <t>GM0289</t>
  </si>
  <si>
    <t>Wageningen</t>
  </si>
  <si>
    <t>GM0855</t>
  </si>
  <si>
    <t>Tilburg</t>
  </si>
  <si>
    <t>GM0534</t>
  </si>
  <si>
    <t>Hillegom</t>
  </si>
  <si>
    <t>GM0268</t>
  </si>
  <si>
    <t>Nijmegen</t>
  </si>
  <si>
    <t>GM1930</t>
  </si>
  <si>
    <t>Nissewaard</t>
  </si>
  <si>
    <t>GM0599</t>
  </si>
  <si>
    <t>Rotterdam</t>
  </si>
  <si>
    <t>GM0957</t>
  </si>
  <si>
    <t>Roermond</t>
  </si>
  <si>
    <t>GM0014</t>
  </si>
  <si>
    <t>Groningen</t>
  </si>
  <si>
    <t>GM1728</t>
  </si>
  <si>
    <t>Bladel</t>
  </si>
  <si>
    <t>GM0861</t>
  </si>
  <si>
    <t>Veldhoven</t>
  </si>
  <si>
    <t>GM0848</t>
  </si>
  <si>
    <t>Son en Breugel</t>
  </si>
  <si>
    <t>GM0823</t>
  </si>
  <si>
    <t>Oirschot</t>
  </si>
  <si>
    <t>GM0402</t>
  </si>
  <si>
    <t>Hilversum</t>
  </si>
  <si>
    <t>GM1525</t>
  </si>
  <si>
    <t>Teylingen</t>
  </si>
  <si>
    <t>GM0385</t>
  </si>
  <si>
    <t>Edam-Volendam</t>
  </si>
  <si>
    <t>GM0779</t>
  </si>
  <si>
    <t>Geertruidenberg</t>
  </si>
  <si>
    <t>GM0392</t>
  </si>
  <si>
    <t>Haarlem</t>
  </si>
  <si>
    <t>GM1658</t>
  </si>
  <si>
    <t>Heeze-Leende</t>
  </si>
  <si>
    <t>GM0437</t>
  </si>
  <si>
    <t>Ouder-Amstel</t>
  </si>
  <si>
    <t>GM0202</t>
  </si>
  <si>
    <t>Arnhem</t>
  </si>
  <si>
    <t>GM0375</t>
  </si>
  <si>
    <t>Beverwijk</t>
  </si>
  <si>
    <t>GM0865</t>
  </si>
  <si>
    <t>Vught</t>
  </si>
  <si>
    <t>GM1640</t>
  </si>
  <si>
    <t>Leudal</t>
  </si>
  <si>
    <t>GM0798</t>
  </si>
  <si>
    <t>Hilvarenbeek</t>
  </si>
  <si>
    <t>GM0757</t>
  </si>
  <si>
    <t>Boxtel</t>
  </si>
  <si>
    <t>GM0606</t>
  </si>
  <si>
    <t>Schiedam</t>
  </si>
  <si>
    <t>GM0267</t>
  </si>
  <si>
    <t>Nijkerk</t>
  </si>
  <si>
    <t>GM0569</t>
  </si>
  <si>
    <t>Nieuwkoop</t>
  </si>
  <si>
    <t>GM0352</t>
  </si>
  <si>
    <t>Wijk bij Duurstede</t>
  </si>
  <si>
    <t>GM0479</t>
  </si>
  <si>
    <t>Zaanstad</t>
  </si>
  <si>
    <t>GM0518</t>
  </si>
  <si>
    <t>'s-Gravenhage</t>
  </si>
  <si>
    <t>GM0852</t>
  </si>
  <si>
    <t>Waterland</t>
  </si>
  <si>
    <t>GM0579</t>
  </si>
  <si>
    <t>Oegstgeest</t>
  </si>
  <si>
    <t>GM0797</t>
  </si>
  <si>
    <t>Heusden</t>
  </si>
  <si>
    <t>GM0637</t>
  </si>
  <si>
    <t>Zoetermeer</t>
  </si>
  <si>
    <t>GM1734</t>
  </si>
  <si>
    <t>Overbetuwe</t>
  </si>
  <si>
    <t>GM1723</t>
  </si>
  <si>
    <t>Alphen-Chaam</t>
  </si>
  <si>
    <t>GM0362</t>
  </si>
  <si>
    <t>Amstelveen</t>
  </si>
  <si>
    <t>GM0351</t>
  </si>
  <si>
    <t>Woudenberg</t>
  </si>
  <si>
    <t>GM0820</t>
  </si>
  <si>
    <t>Nuenen, Gerwen en Nederwetten</t>
  </si>
  <si>
    <t>GM0736</t>
  </si>
  <si>
    <t>De Ronde Venen</t>
  </si>
  <si>
    <t>GM0772</t>
  </si>
  <si>
    <t>Eindhoven</t>
  </si>
  <si>
    <t>GM1904</t>
  </si>
  <si>
    <t>Stichtse Vecht</t>
  </si>
  <si>
    <t>GM0339</t>
  </si>
  <si>
    <t>Renswoude</t>
  </si>
  <si>
    <t>GM0796</t>
  </si>
  <si>
    <t>'s-Hertogenbosch</t>
  </si>
  <si>
    <t>GM0503</t>
  </si>
  <si>
    <t>Delft</t>
  </si>
  <si>
    <t>GM0638</t>
  </si>
  <si>
    <t>Zoeterwoude</t>
  </si>
  <si>
    <t>GM0331</t>
  </si>
  <si>
    <t>Lopik</t>
  </si>
  <si>
    <t>GM0546</t>
  </si>
  <si>
    <t>Leiden</t>
  </si>
  <si>
    <t>GM1842</t>
  </si>
  <si>
    <t>Midden-Delfland</t>
  </si>
  <si>
    <t>GM0353</t>
  </si>
  <si>
    <t>GM0753</t>
  </si>
  <si>
    <t>Best</t>
  </si>
  <si>
    <t>GM0632</t>
  </si>
  <si>
    <t>Woerden</t>
  </si>
  <si>
    <t>GM0317</t>
  </si>
  <si>
    <t>Eemnes</t>
  </si>
  <si>
    <t>GM0489</t>
  </si>
  <si>
    <t>Barendrecht</t>
  </si>
  <si>
    <t>GM0613</t>
  </si>
  <si>
    <t>Albrandswaard</t>
  </si>
  <si>
    <t>GM0356</t>
  </si>
  <si>
    <t>Nieuwegein</t>
  </si>
  <si>
    <t>GM0277</t>
  </si>
  <si>
    <t>Rozendaal</t>
  </si>
  <si>
    <t>GM0184</t>
  </si>
  <si>
    <t>Urk</t>
  </si>
  <si>
    <t>GM0335</t>
  </si>
  <si>
    <t>Montfoort</t>
  </si>
  <si>
    <t>GM0451</t>
  </si>
  <si>
    <t>Uithoorn</t>
  </si>
  <si>
    <t>GM1783</t>
  </si>
  <si>
    <t>Westland</t>
  </si>
  <si>
    <t>GM0376</t>
  </si>
  <si>
    <t>Blaricum</t>
  </si>
  <si>
    <t>GM0050</t>
  </si>
  <si>
    <t>Zeewolde</t>
  </si>
  <si>
    <t>GM0415</t>
  </si>
  <si>
    <t>Landsmeer</t>
  </si>
  <si>
    <t>GM0307</t>
  </si>
  <si>
    <t>Amersfoort</t>
  </si>
  <si>
    <t>GM0358</t>
  </si>
  <si>
    <t>Aalsmeer</t>
  </si>
  <si>
    <t>GM0431</t>
  </si>
  <si>
    <t>Oostzaan</t>
  </si>
  <si>
    <t>GM0034</t>
  </si>
  <si>
    <t>Almere</t>
  </si>
  <si>
    <t>GM0394</t>
  </si>
  <si>
    <t>Haarlemmermeer</t>
  </si>
  <si>
    <t>GM0450</t>
  </si>
  <si>
    <t>Uitgeest</t>
  </si>
  <si>
    <t>GM1667</t>
  </si>
  <si>
    <t>Reusel-De Mierden</t>
  </si>
  <si>
    <t>GM0321</t>
  </si>
  <si>
    <t>Houten</t>
  </si>
  <si>
    <t>GM0363</t>
  </si>
  <si>
    <t>Amsterdam</t>
  </si>
  <si>
    <t>GM0384</t>
  </si>
  <si>
    <t>Diemen</t>
  </si>
  <si>
    <t>GM1926</t>
  </si>
  <si>
    <t>Pijnacker-Nootdorp</t>
  </si>
  <si>
    <t>GM0344</t>
  </si>
  <si>
    <t>Utrecht</t>
  </si>
  <si>
    <t>GM1621</t>
  </si>
  <si>
    <t>Lansingerland</t>
  </si>
  <si>
    <t>Landelijk</t>
  </si>
  <si>
    <t>Gemiddeld aantal uur wijkverpleging per week, naar doelgroep (2020-2024)</t>
  </si>
  <si>
    <t>Zorg</t>
  </si>
  <si>
    <t>Kortdurende ziekenhuis (na)zorg en verpleegkundige-MTH zorg (op verzoek van huisarts/specialist)</t>
  </si>
  <si>
    <t>Medische kindzorg</t>
  </si>
  <si>
    <t>Preventie aan kwetsbare ouderen die nog geen zorgvraag hebben</t>
  </si>
  <si>
    <t>Zorg aan kwetsbare ouderen en chronisch zieken, korter dan 3 maanden</t>
  </si>
  <si>
    <t>Zorg aan kwetsbare ouderen en chronisch zieken, langer dan 3 maanden (psychogeriatrisch/psychiatrisch)</t>
  </si>
  <si>
    <t>Zorg aan kwetsbare ouderen en chronisch zieken, langer dan 3 maanden (somatisch)</t>
  </si>
  <si>
    <t>Zorg aan terminale cliënten (palliatief terminale zorg)</t>
  </si>
  <si>
    <t>Totaal van alle declaraties wijkverpleging*</t>
  </si>
  <si>
    <r>
      <t>Gemiddeld aantal maanden wijkverpleging</t>
    </r>
    <r>
      <rPr>
        <b/>
        <u/>
        <sz val="9"/>
        <color theme="1"/>
        <rFont val="Century Gothic"/>
        <family val="2"/>
      </rPr>
      <t xml:space="preserve"> in een jaar</t>
    </r>
    <r>
      <rPr>
        <b/>
        <sz val="9"/>
        <color theme="1"/>
        <rFont val="Century Gothic"/>
        <family val="2"/>
      </rPr>
      <t>, naar doelgroep (2020-2024)</t>
    </r>
  </si>
  <si>
    <t>Totaal van alle declaraties wijkverpleging</t>
  </si>
  <si>
    <t>Gemiddelde uitgaven per cliënt van wijkverpleging, naar leeftijd (2020-2024)</t>
  </si>
  <si>
    <t>Totale uitgaven aan wijkverpleging in miljarden, uitgesplitst naar ZIN en PGB (2020-2024)</t>
  </si>
  <si>
    <t>Sudwest-Fryslan</t>
  </si>
  <si>
    <t>Oude IJsselstreek</t>
  </si>
  <si>
    <t>Noardeast-Fryslan</t>
  </si>
  <si>
    <t>Bergen op zoom</t>
  </si>
  <si>
    <t>GM1992</t>
  </si>
  <si>
    <t>Voorne aan Zee</t>
  </si>
  <si>
    <t>GM1991</t>
  </si>
  <si>
    <t>Maashorst</t>
  </si>
  <si>
    <t>GM1982</t>
  </si>
  <si>
    <t>Land van Cuijk</t>
  </si>
  <si>
    <t>IJsselstein</t>
  </si>
  <si>
    <t>GM1980</t>
  </si>
  <si>
    <t>Dijk en Waard</t>
  </si>
  <si>
    <t>s-Hertogenbosch</t>
  </si>
  <si>
    <t>s-Gravenhage</t>
  </si>
  <si>
    <t>0*</t>
  </si>
  <si>
    <t>105**</t>
  </si>
  <si>
    <t xml:space="preserve">** Vanwege kleine aantallen, worden het aantal cliënten met wijkverpleging boven de 105 niet getoond. Deze cliënten zijn wel meegenomen in het totaal . </t>
  </si>
  <si>
    <t>* De groep 0-jarigen bestaat uit cliënten met wijkverpleging die op de peildatum van 30 juni 0 jaar zijn en uit cliënten die in het voorgaande jaar in de maanden juli tot en met december zijn geboren. Zodat alle cliënten met wijkverpleging in een jaar zijn meegenomen.</t>
  </si>
  <si>
    <t>* Van prestatiecodes met een tijdseenheid van maximaal 1 uur. Dit omdat registratie bijvoorbeeld per 5 minuten, daadwerkelijk geleverde zorg door een zorgprofessional van 5 minuten betekent. Bij prestaties met bijvoorbeeld tijdseenheden van etmalen of overdag hoeft het niet zo te zijn dat een zorgverlener daadwerkelijk 24 of 8 uur zorg heeft verleend. De te hanteren tijdseenheid per prestatiecode is te vinden via tog.vektis.nl -&gt; Prestatiecodelijsten. 93% van de 
declaraties (uitgedrukt in kosten) kan worden omgerekend naar uren.</t>
  </si>
  <si>
    <t>Januari</t>
  </si>
  <si>
    <t>Februari</t>
  </si>
  <si>
    <t>Maart</t>
  </si>
  <si>
    <t>April</t>
  </si>
  <si>
    <t>Juni</t>
  </si>
  <si>
    <t>Juli</t>
  </si>
  <si>
    <t>Augustus</t>
  </si>
  <si>
    <t>September</t>
  </si>
  <si>
    <t>Oktober</t>
  </si>
  <si>
    <t>November</t>
  </si>
  <si>
    <t>December</t>
  </si>
  <si>
    <t>Data bij factsheet wijkverpleging 2020-2024.xlsx</t>
  </si>
  <si>
    <r>
      <t>Dit bestand bevat de cijfers achter de grafieken in de factsheet wijkverpleging die</t>
    </r>
    <r>
      <rPr>
        <sz val="10"/>
        <rFont val="Century Gothic"/>
        <family val="2"/>
      </rPr>
      <t xml:space="preserve"> op 22 augustus 2025</t>
    </r>
    <r>
      <rPr>
        <sz val="10"/>
        <color theme="1"/>
        <rFont val="Century Gothic"/>
        <family val="2"/>
      </rPr>
      <t xml:space="preserve"> op de website van Vektis is gepubliceerd.</t>
    </r>
  </si>
  <si>
    <r>
      <t xml:space="preserve">• </t>
    </r>
    <r>
      <rPr>
        <sz val="10"/>
        <rFont val="Century Gothic"/>
        <family val="2"/>
      </rPr>
      <t>Aangemaakt: 18 augustus 2025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4" formatCode="_ &quot;€&quot;\ * #,##0.00_ ;_ &quot;€&quot;\ * \-#,##0.00_ ;_ &quot;€&quot;\ * &quot;-&quot;??_ ;_ @_ "/>
    <numFmt numFmtId="43" formatCode="_ * #,##0.00_ ;_ * \-#,##0.00_ ;_ * &quot;-&quot;??_ ;_ @_ "/>
    <numFmt numFmtId="164" formatCode="_ * #,##0_ ;_ * \-#,##0_ ;_ * &quot;-&quot;??_ ;_ @_ "/>
    <numFmt numFmtId="165" formatCode="&quot;€&quot;\ #,##0"/>
    <numFmt numFmtId="166" formatCode="&quot;€&quot;\ #,##0.0"/>
    <numFmt numFmtId="167" formatCode="0.0"/>
  </numFmts>
  <fonts count="17">
    <font>
      <sz val="10"/>
      <color theme="1"/>
      <name val="Century Gothic"/>
      <family val="2"/>
    </font>
    <font>
      <sz val="10"/>
      <color theme="1"/>
      <name val="Century Gothic"/>
      <family val="2"/>
    </font>
    <font>
      <sz val="10"/>
      <name val="Arial"/>
      <family val="2"/>
    </font>
    <font>
      <sz val="9"/>
      <color theme="1"/>
      <name val="Century Gothic"/>
      <family val="2"/>
    </font>
    <font>
      <sz val="9"/>
      <color rgb="FF000000"/>
      <name val="Century Gothic Bold"/>
    </font>
    <font>
      <b/>
      <sz val="9"/>
      <color theme="1"/>
      <name val="Century Gothic Bold"/>
    </font>
    <font>
      <sz val="10"/>
      <name val="Arial"/>
      <family val="2"/>
    </font>
    <font>
      <b/>
      <sz val="10"/>
      <color rgb="FF4B2A25"/>
      <name val="Century Gothic"/>
      <family val="2"/>
    </font>
    <font>
      <sz val="10"/>
      <name val="Century Gothic"/>
      <family val="2"/>
    </font>
    <font>
      <sz val="10"/>
      <color rgb="FF4B2A25"/>
      <name val="Century Gothic"/>
      <family val="2"/>
    </font>
    <font>
      <b/>
      <sz val="10"/>
      <name val="Century Gothic"/>
      <family val="2"/>
    </font>
    <font>
      <sz val="8"/>
      <name val="Arial"/>
      <family val="2"/>
    </font>
    <font>
      <sz val="8"/>
      <name val="Century Gothic"/>
      <family val="2"/>
    </font>
    <font>
      <b/>
      <sz val="9"/>
      <color rgb="FF000000"/>
      <name val="Century Gothic Bold"/>
    </font>
    <font>
      <b/>
      <sz val="9"/>
      <color theme="1"/>
      <name val="Century Gothic"/>
      <family val="2"/>
    </font>
    <font>
      <b/>
      <u/>
      <sz val="9"/>
      <color theme="1"/>
      <name val="Century Gothic"/>
      <family val="2"/>
    </font>
    <font>
      <sz val="8"/>
      <color theme="1"/>
      <name val="Century Gothic"/>
      <family val="2"/>
    </font>
  </fonts>
  <fills count="10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E6AF" tint="0.499984740745262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DEC29D"/>
        <bgColor indexed="64"/>
      </patternFill>
    </fill>
    <fill>
      <patternFill patternType="solid">
        <fgColor rgb="FFEBEBEB"/>
        <bgColor indexed="64"/>
      </patternFill>
    </fill>
    <fill>
      <patternFill patternType="solid">
        <fgColor rgb="FFF59E77"/>
        <bgColor auto="1"/>
      </patternFill>
    </fill>
    <fill>
      <patternFill patternType="solid">
        <fgColor rgb="FFFFFFFF"/>
      </patternFill>
    </fill>
    <fill>
      <patternFill patternType="solid">
        <fgColor rgb="FFF59E77"/>
        <bgColor indexed="64"/>
      </patternFill>
    </fill>
  </fills>
  <borders count="17">
    <border>
      <left/>
      <right/>
      <top/>
      <bottom/>
      <diagonal/>
    </border>
    <border>
      <left style="thin">
        <color rgb="FF000000" tint="0.69997253334147158"/>
      </left>
      <right style="thin">
        <color rgb="FF000000" tint="0.69997253334147158"/>
      </right>
      <top style="thin">
        <color rgb="FF000000" tint="0.69997253334147158"/>
      </top>
      <bottom style="thin">
        <color rgb="FF000000" tint="0.69997253334147158"/>
      </bottom>
      <diagonal/>
    </border>
    <border>
      <left style="thin">
        <color rgb="FF000000" tint="0.69997253334147158"/>
      </left>
      <right/>
      <top style="thin">
        <color rgb="FF000000" tint="0.69997253334147158"/>
      </top>
      <bottom style="thin">
        <color rgb="FF000000" tint="0.69997253334147158"/>
      </bottom>
      <diagonal/>
    </border>
    <border>
      <left/>
      <right style="thin">
        <color rgb="FF000000" tint="0.499984740745262"/>
      </right>
      <top style="thin">
        <color rgb="FF000000" tint="0.499984740745262"/>
      </top>
      <bottom/>
      <diagonal/>
    </border>
    <border>
      <left style="thin">
        <color rgb="FF000000" tint="0.499984740745262"/>
      </left>
      <right style="thin">
        <color rgb="FF000000" tint="0.499984740745262"/>
      </right>
      <top style="thin">
        <color rgb="FF000000" tint="0.499984740745262"/>
      </top>
      <bottom/>
      <diagonal/>
    </border>
    <border>
      <left/>
      <right/>
      <top style="thin">
        <color rgb="FF000000" tint="0.499984740745262"/>
      </top>
      <bottom style="thin">
        <color rgb="FF000000" tint="0.499984740745262"/>
      </bottom>
      <diagonal/>
    </border>
    <border>
      <left/>
      <right style="thin">
        <color rgb="FF000000" tint="0.499984740745262"/>
      </right>
      <top style="thin">
        <color rgb="FF000000" tint="0.499984740745262"/>
      </top>
      <bottom style="thin">
        <color rgb="FF000000" tint="0.499984740745262"/>
      </bottom>
      <diagonal/>
    </border>
    <border>
      <left style="thin">
        <color indexed="64"/>
      </left>
      <right style="thin">
        <color rgb="FF000000" tint="0.499984740745262"/>
      </right>
      <top style="thin">
        <color rgb="FF000000" tint="0.499984740745262"/>
      </top>
      <bottom/>
      <diagonal/>
    </border>
    <border>
      <left style="thin">
        <color indexed="64"/>
      </left>
      <right style="thin">
        <color rgb="FF000000" tint="0.499984740745262"/>
      </right>
      <top/>
      <bottom style="thin">
        <color rgb="FF000000" tint="0.69997253334147158"/>
      </bottom>
      <diagonal/>
    </border>
    <border>
      <left style="thin">
        <color theme="0" tint="-0.34998626667073579"/>
      </left>
      <right/>
      <top/>
      <bottom/>
      <diagonal/>
    </border>
    <border>
      <left style="thin">
        <color rgb="FF000000" tint="0.499984740745262"/>
      </left>
      <right/>
      <top style="thin">
        <color rgb="FF000000" tint="0.499984740745262"/>
      </top>
      <bottom style="thin">
        <color rgb="FF000000" tint="0.499984740745262"/>
      </bottom>
      <diagonal/>
    </border>
    <border>
      <left style="thin">
        <color theme="0" tint="-0.499984740745262"/>
      </left>
      <right style="thin">
        <color rgb="FF000000" tint="0.499984740745262"/>
      </right>
      <top style="thin">
        <color rgb="FF000000" tint="0.499984740745262"/>
      </top>
      <bottom/>
      <diagonal/>
    </border>
    <border>
      <left style="thin">
        <color theme="0" tint="-0.499984740745262"/>
      </left>
      <right style="thin">
        <color rgb="FF000000" tint="0.499984740745262"/>
      </right>
      <top/>
      <bottom style="thin">
        <color rgb="FF000000" tint="0.69997253334147158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theme="0" tint="-0.499984740745262"/>
      </left>
      <right style="thin">
        <color theme="0" tint="-0.499984740745262"/>
      </right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/>
      <diagonal/>
    </border>
    <border>
      <left/>
      <right/>
      <top style="thin">
        <color rgb="FF000000" tint="0.69997253334147158"/>
      </top>
      <bottom/>
      <diagonal/>
    </border>
  </borders>
  <cellStyleXfs count="8">
    <xf numFmtId="0" fontId="0" fillId="0" borderId="0"/>
    <xf numFmtId="0" fontId="2" fillId="0" borderId="0"/>
    <xf numFmtId="43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44" fontId="2" fillId="0" borderId="0" applyFont="0" applyFill="0" applyBorder="0" applyAlignment="0" applyProtection="0"/>
    <xf numFmtId="0" fontId="6" fillId="0" borderId="0"/>
    <xf numFmtId="0" fontId="6" fillId="0" borderId="0"/>
    <xf numFmtId="9" fontId="1" fillId="0" borderId="0" applyFont="0" applyFill="0" applyBorder="0" applyAlignment="0" applyProtection="0"/>
  </cellStyleXfs>
  <cellXfs count="75">
    <xf numFmtId="0" fontId="0" fillId="0" borderId="0" xfId="0"/>
    <xf numFmtId="0" fontId="3" fillId="2" borderId="0" xfId="1" applyFont="1" applyFill="1" applyAlignment="1">
      <alignment horizontal="left"/>
    </xf>
    <xf numFmtId="0" fontId="3" fillId="2" borderId="0" xfId="2" applyNumberFormat="1" applyFont="1" applyFill="1" applyBorder="1" applyAlignment="1">
      <alignment horizontal="left"/>
    </xf>
    <xf numFmtId="0" fontId="3" fillId="2" borderId="0" xfId="3" applyNumberFormat="1" applyFont="1" applyFill="1" applyBorder="1" applyAlignment="1">
      <alignment horizontal="left"/>
    </xf>
    <xf numFmtId="164" fontId="4" fillId="3" borderId="1" xfId="2" applyNumberFormat="1" applyFont="1" applyFill="1" applyBorder="1" applyAlignment="1">
      <alignment horizontal="right"/>
    </xf>
    <xf numFmtId="164" fontId="4" fillId="4" borderId="1" xfId="2" applyNumberFormat="1" applyFont="1" applyFill="1" applyBorder="1" applyAlignment="1">
      <alignment horizontal="right"/>
    </xf>
    <xf numFmtId="0" fontId="4" fillId="4" borderId="2" xfId="1" applyFont="1" applyFill="1" applyBorder="1" applyAlignment="1">
      <alignment horizontal="left" vertical="top" wrapText="1"/>
    </xf>
    <xf numFmtId="0" fontId="5" fillId="5" borderId="3" xfId="1" applyFont="1" applyFill="1" applyBorder="1" applyAlignment="1">
      <alignment horizontal="right" vertical="top" wrapText="1"/>
    </xf>
    <xf numFmtId="0" fontId="5" fillId="5" borderId="4" xfId="1" applyFont="1" applyFill="1" applyBorder="1" applyAlignment="1">
      <alignment horizontal="left" vertical="top" wrapText="1"/>
    </xf>
    <xf numFmtId="0" fontId="6" fillId="6" borderId="0" xfId="6" applyFill="1"/>
    <xf numFmtId="0" fontId="6" fillId="6" borderId="0" xfId="6" applyFill="1" applyAlignment="1">
      <alignment horizontal="left" indent="1"/>
    </xf>
    <xf numFmtId="0" fontId="6" fillId="2" borderId="0" xfId="6" applyFill="1"/>
    <xf numFmtId="0" fontId="6" fillId="2" borderId="0" xfId="6" applyFill="1" applyAlignment="1">
      <alignment horizontal="left" indent="1"/>
    </xf>
    <xf numFmtId="0" fontId="6" fillId="0" borderId="0" xfId="6" applyAlignment="1">
      <alignment horizontal="left" indent="1"/>
    </xf>
    <xf numFmtId="0" fontId="6" fillId="7" borderId="0" xfId="6" applyFill="1" applyAlignment="1">
      <alignment horizontal="left" indent="1"/>
    </xf>
    <xf numFmtId="0" fontId="6" fillId="2" borderId="0" xfId="6" applyFill="1" applyAlignment="1">
      <alignment horizontal="left"/>
    </xf>
    <xf numFmtId="0" fontId="6" fillId="2" borderId="0" xfId="6" applyFill="1" applyAlignment="1">
      <alignment wrapText="1"/>
    </xf>
    <xf numFmtId="0" fontId="7" fillId="2" borderId="0" xfId="6" applyFont="1" applyFill="1" applyAlignment="1">
      <alignment horizontal="left" wrapText="1"/>
    </xf>
    <xf numFmtId="0" fontId="6" fillId="6" borderId="0" xfId="6" applyFill="1" applyAlignment="1">
      <alignment wrapText="1"/>
    </xf>
    <xf numFmtId="0" fontId="8" fillId="2" borderId="0" xfId="6" applyFont="1" applyFill="1" applyAlignment="1">
      <alignment horizontal="left" wrapText="1"/>
    </xf>
    <xf numFmtId="0" fontId="8" fillId="8" borderId="0" xfId="6" applyFont="1" applyFill="1" applyAlignment="1">
      <alignment horizontal="left" vertical="center" wrapText="1"/>
    </xf>
    <xf numFmtId="0" fontId="8" fillId="8" borderId="0" xfId="6" applyFont="1" applyFill="1" applyAlignment="1">
      <alignment horizontal="left" vertical="center"/>
    </xf>
    <xf numFmtId="0" fontId="8" fillId="9" borderId="0" xfId="6" applyFont="1" applyFill="1" applyAlignment="1">
      <alignment horizontal="left" indent="1"/>
    </xf>
    <xf numFmtId="0" fontId="11" fillId="2" borderId="0" xfId="6" applyFont="1" applyFill="1" applyAlignment="1">
      <alignment horizontal="right" vertical="center"/>
    </xf>
    <xf numFmtId="0" fontId="12" fillId="2" borderId="0" xfId="6" applyFont="1" applyFill="1" applyAlignment="1">
      <alignment horizontal="right" vertical="center"/>
    </xf>
    <xf numFmtId="0" fontId="7" fillId="8" borderId="0" xfId="6" applyFont="1" applyFill="1" applyAlignment="1">
      <alignment horizontal="left" vertical="center"/>
    </xf>
    <xf numFmtId="0" fontId="13" fillId="4" borderId="2" xfId="1" applyFont="1" applyFill="1" applyBorder="1" applyAlignment="1">
      <alignment horizontal="left" vertical="top" wrapText="1"/>
    </xf>
    <xf numFmtId="0" fontId="14" fillId="2" borderId="0" xfId="1" applyFont="1" applyFill="1" applyAlignment="1">
      <alignment horizontal="left"/>
    </xf>
    <xf numFmtId="0" fontId="14" fillId="2" borderId="0" xfId="2" applyNumberFormat="1" applyFont="1" applyFill="1" applyBorder="1" applyAlignment="1">
      <alignment horizontal="left"/>
    </xf>
    <xf numFmtId="164" fontId="4" fillId="3" borderId="1" xfId="2" applyNumberFormat="1" applyFont="1" applyFill="1" applyBorder="1" applyAlignment="1"/>
    <xf numFmtId="164" fontId="4" fillId="4" borderId="1" xfId="2" applyNumberFormat="1" applyFont="1" applyFill="1" applyBorder="1" applyAlignment="1"/>
    <xf numFmtId="165" fontId="4" fillId="3" borderId="1" xfId="2" applyNumberFormat="1" applyFont="1" applyFill="1" applyBorder="1" applyAlignment="1">
      <alignment horizontal="right"/>
    </xf>
    <xf numFmtId="165" fontId="4" fillId="4" borderId="1" xfId="2" applyNumberFormat="1" applyFont="1" applyFill="1" applyBorder="1" applyAlignment="1">
      <alignment horizontal="right"/>
    </xf>
    <xf numFmtId="0" fontId="3" fillId="2" borderId="0" xfId="1" applyFont="1" applyFill="1" applyAlignment="1">
      <alignment horizontal="center"/>
    </xf>
    <xf numFmtId="166" fontId="4" fillId="3" borderId="1" xfId="2" applyNumberFormat="1" applyFont="1" applyFill="1" applyBorder="1" applyAlignment="1">
      <alignment horizontal="center"/>
    </xf>
    <xf numFmtId="166" fontId="4" fillId="4" borderId="1" xfId="2" applyNumberFormat="1" applyFont="1" applyFill="1" applyBorder="1" applyAlignment="1">
      <alignment horizontal="center"/>
    </xf>
    <xf numFmtId="164" fontId="13" fillId="3" borderId="1" xfId="2" applyNumberFormat="1" applyFont="1" applyFill="1" applyBorder="1" applyAlignment="1">
      <alignment horizontal="right"/>
    </xf>
    <xf numFmtId="0" fontId="16" fillId="2" borderId="0" xfId="1" applyFont="1" applyFill="1" applyAlignment="1">
      <alignment horizontal="left"/>
    </xf>
    <xf numFmtId="164" fontId="13" fillId="3" borderId="1" xfId="2" applyNumberFormat="1" applyFont="1" applyFill="1" applyBorder="1" applyAlignment="1"/>
    <xf numFmtId="164" fontId="13" fillId="4" borderId="1" xfId="2" applyNumberFormat="1" applyFont="1" applyFill="1" applyBorder="1" applyAlignment="1">
      <alignment horizontal="right"/>
    </xf>
    <xf numFmtId="0" fontId="8" fillId="2" borderId="0" xfId="6" applyFont="1" applyFill="1" applyAlignment="1">
      <alignment horizontal="left" vertical="center" wrapText="1"/>
    </xf>
    <xf numFmtId="0" fontId="10" fillId="2" borderId="0" xfId="6" applyFont="1" applyFill="1" applyAlignment="1">
      <alignment horizontal="left" vertical="center" wrapText="1"/>
    </xf>
    <xf numFmtId="0" fontId="6" fillId="2" borderId="0" xfId="6" applyFill="1" applyAlignment="1">
      <alignment vertical="center" wrapText="1"/>
    </xf>
    <xf numFmtId="0" fontId="7" fillId="2" borderId="0" xfId="6" applyFont="1" applyFill="1" applyAlignment="1">
      <alignment horizontal="left" vertical="center" wrapText="1"/>
    </xf>
    <xf numFmtId="0" fontId="6" fillId="6" borderId="0" xfId="6" applyFill="1" applyAlignment="1">
      <alignment vertical="center" wrapText="1"/>
    </xf>
    <xf numFmtId="0" fontId="0" fillId="0" borderId="0" xfId="0" applyAlignment="1">
      <alignment vertical="center" wrapText="1"/>
    </xf>
    <xf numFmtId="0" fontId="5" fillId="5" borderId="5" xfId="1" applyFont="1" applyFill="1" applyBorder="1" applyAlignment="1">
      <alignment horizontal="right" vertical="top" wrapText="1"/>
    </xf>
    <xf numFmtId="0" fontId="5" fillId="5" borderId="6" xfId="1" applyFont="1" applyFill="1" applyBorder="1" applyAlignment="1">
      <alignment horizontal="right" vertical="top" wrapText="1"/>
    </xf>
    <xf numFmtId="0" fontId="5" fillId="5" borderId="10" xfId="1" applyFont="1" applyFill="1" applyBorder="1" applyAlignment="1">
      <alignment horizontal="right" vertical="top" wrapText="1"/>
    </xf>
    <xf numFmtId="166" fontId="13" fillId="3" borderId="1" xfId="2" applyNumberFormat="1" applyFont="1" applyFill="1" applyBorder="1" applyAlignment="1">
      <alignment horizontal="center"/>
    </xf>
    <xf numFmtId="166" fontId="13" fillId="4" borderId="1" xfId="2" applyNumberFormat="1" applyFont="1" applyFill="1" applyBorder="1" applyAlignment="1">
      <alignment horizontal="center"/>
    </xf>
    <xf numFmtId="1" fontId="4" fillId="4" borderId="1" xfId="2" applyNumberFormat="1" applyFont="1" applyFill="1" applyBorder="1" applyAlignment="1">
      <alignment horizontal="right"/>
    </xf>
    <xf numFmtId="1" fontId="4" fillId="3" borderId="1" xfId="2" applyNumberFormat="1" applyFont="1" applyFill="1" applyBorder="1" applyAlignment="1">
      <alignment horizontal="right"/>
    </xf>
    <xf numFmtId="3" fontId="13" fillId="4" borderId="1" xfId="2" applyNumberFormat="1" applyFont="1" applyFill="1" applyBorder="1" applyAlignment="1">
      <alignment horizontal="right"/>
    </xf>
    <xf numFmtId="167" fontId="4" fillId="3" borderId="1" xfId="7" applyNumberFormat="1" applyFont="1" applyFill="1" applyBorder="1" applyAlignment="1">
      <alignment horizontal="right"/>
    </xf>
    <xf numFmtId="167" fontId="4" fillId="4" borderId="1" xfId="7" applyNumberFormat="1" applyFont="1" applyFill="1" applyBorder="1" applyAlignment="1">
      <alignment horizontal="right"/>
    </xf>
    <xf numFmtId="167" fontId="13" fillId="3" borderId="1" xfId="7" applyNumberFormat="1" applyFont="1" applyFill="1" applyBorder="1" applyAlignment="1">
      <alignment horizontal="right"/>
    </xf>
    <xf numFmtId="0" fontId="5" fillId="5" borderId="3" xfId="1" applyFont="1" applyFill="1" applyBorder="1" applyAlignment="1">
      <alignment horizontal="left" vertical="top" wrapText="1"/>
    </xf>
    <xf numFmtId="164" fontId="13" fillId="4" borderId="1" xfId="2" applyNumberFormat="1" applyFont="1" applyFill="1" applyBorder="1" applyAlignment="1"/>
    <xf numFmtId="167" fontId="13" fillId="4" borderId="1" xfId="7" applyNumberFormat="1" applyFont="1" applyFill="1" applyBorder="1" applyAlignment="1">
      <alignment horizontal="right"/>
    </xf>
    <xf numFmtId="165" fontId="13" fillId="3" borderId="1" xfId="2" applyNumberFormat="1" applyFont="1" applyFill="1" applyBorder="1" applyAlignment="1">
      <alignment horizontal="right"/>
    </xf>
    <xf numFmtId="0" fontId="3" fillId="2" borderId="16" xfId="1" applyFont="1" applyFill="1" applyBorder="1" applyAlignment="1">
      <alignment horizontal="left" wrapText="1"/>
    </xf>
    <xf numFmtId="0" fontId="3" fillId="2" borderId="16" xfId="1" applyFont="1" applyFill="1" applyBorder="1" applyAlignment="1">
      <alignment horizontal="left"/>
    </xf>
    <xf numFmtId="0" fontId="5" fillId="5" borderId="5" xfId="1" applyFont="1" applyFill="1" applyBorder="1" applyAlignment="1">
      <alignment horizontal="right" vertical="top" wrapText="1"/>
    </xf>
    <xf numFmtId="0" fontId="5" fillId="5" borderId="6" xfId="1" applyFont="1" applyFill="1" applyBorder="1" applyAlignment="1">
      <alignment horizontal="right" vertical="top" wrapText="1"/>
    </xf>
    <xf numFmtId="0" fontId="5" fillId="5" borderId="11" xfId="1" applyFont="1" applyFill="1" applyBorder="1" applyAlignment="1">
      <alignment horizontal="center" vertical="top" wrapText="1"/>
    </xf>
    <xf numFmtId="0" fontId="5" fillId="5" borderId="12" xfId="1" applyFont="1" applyFill="1" applyBorder="1" applyAlignment="1">
      <alignment horizontal="center" vertical="top" wrapText="1"/>
    </xf>
    <xf numFmtId="0" fontId="3" fillId="2" borderId="15" xfId="1" applyFont="1" applyFill="1" applyBorder="1" applyAlignment="1">
      <alignment horizontal="left" vertical="top"/>
    </xf>
    <xf numFmtId="0" fontId="3" fillId="2" borderId="14" xfId="1" applyFont="1" applyFill="1" applyBorder="1" applyAlignment="1">
      <alignment horizontal="left" vertical="top"/>
    </xf>
    <xf numFmtId="0" fontId="3" fillId="2" borderId="13" xfId="1" applyFont="1" applyFill="1" applyBorder="1" applyAlignment="1">
      <alignment horizontal="left" vertical="top"/>
    </xf>
    <xf numFmtId="0" fontId="3" fillId="2" borderId="9" xfId="1" applyFont="1" applyFill="1" applyBorder="1" applyAlignment="1">
      <alignment horizontal="left" vertical="top"/>
    </xf>
    <xf numFmtId="0" fontId="3" fillId="2" borderId="0" xfId="1" applyFont="1" applyFill="1" applyAlignment="1">
      <alignment horizontal="left" vertical="top" wrapText="1"/>
    </xf>
    <xf numFmtId="0" fontId="3" fillId="2" borderId="0" xfId="1" applyFont="1" applyFill="1" applyAlignment="1">
      <alignment horizontal="left" vertical="top"/>
    </xf>
    <xf numFmtId="0" fontId="5" fillId="5" borderId="7" xfId="1" applyFont="1" applyFill="1" applyBorder="1" applyAlignment="1">
      <alignment horizontal="center" vertical="top" wrapText="1"/>
    </xf>
    <xf numFmtId="0" fontId="5" fillId="5" borderId="8" xfId="1" applyFont="1" applyFill="1" applyBorder="1" applyAlignment="1">
      <alignment horizontal="center" vertical="top" wrapText="1"/>
    </xf>
  </cellXfs>
  <cellStyles count="8">
    <cellStyle name="Komma 2" xfId="2" xr:uid="{00000000-0005-0000-0000-000000000000}"/>
    <cellStyle name="Procent" xfId="7" builtinId="5"/>
    <cellStyle name="Procent 2" xfId="3" xr:uid="{00000000-0005-0000-0000-000002000000}"/>
    <cellStyle name="Standaard" xfId="0" builtinId="0"/>
    <cellStyle name="Standaard 2" xfId="1" xr:uid="{00000000-0005-0000-0000-000004000000}"/>
    <cellStyle name="Standaard 2 2" xfId="6" xr:uid="{00000000-0005-0000-0000-000005000000}"/>
    <cellStyle name="Standaard 3" xfId="5" xr:uid="{00000000-0005-0000-0000-000006000000}"/>
    <cellStyle name="Valuta 2" xfId="4" xr:uid="{00000000-0005-0000-0000-000007000000}"/>
  </cellStyles>
  <dxfs count="0"/>
  <tableStyles count="0" defaultTableStyle="TableStyleMedium2" defaultPivotStyle="PivotStyleLight16"/>
  <colors>
    <mruColors>
      <color rgb="FFF59E77"/>
      <color rgb="FFDEC29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9525</xdr:colOff>
      <xdr:row>1</xdr:row>
      <xdr:rowOff>47625</xdr:rowOff>
    </xdr:from>
    <xdr:to>
      <xdr:col>2</xdr:col>
      <xdr:colOff>2998736</xdr:colOff>
      <xdr:row>1</xdr:row>
      <xdr:rowOff>742425</xdr:rowOff>
    </xdr:to>
    <xdr:pic>
      <xdr:nvPicPr>
        <xdr:cNvPr id="2" name="Picture 1" descr="http://billiton:36698/PWA/Lopendeprojecten/implmerkstrenwebsite/Office/Logo%27s/v_intelligence_lijn_pos_rgb_2400.png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/>
        <a:srcRect l="4652"/>
        <a:stretch>
          <a:fillRect/>
        </a:stretch>
      </xdr:blipFill>
      <xdr:spPr bwMode="auto">
        <a:xfrm>
          <a:off x="323850" y="285750"/>
          <a:ext cx="2995561" cy="694800"/>
        </a:xfrm>
        <a:prstGeom prst="rect">
          <a:avLst/>
        </a:prstGeom>
        <a:noFill/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0</xdr:colOff>
      <xdr:row>0</xdr:row>
      <xdr:rowOff>0</xdr:rowOff>
    </xdr:to>
    <xdr:sp macro="" textlink="">
      <xdr:nvSpPr>
        <xdr:cNvPr id="2" name="PIJL-OMLAAG 5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SpPr/>
      </xdr:nvSpPr>
      <xdr:spPr>
        <a:xfrm rot="18828278">
          <a:off x="0" y="0"/>
          <a:ext cx="0" cy="0"/>
        </a:xfrm>
        <a:prstGeom prst="downArrow">
          <a:avLst/>
        </a:prstGeom>
        <a:solidFill>
          <a:srgbClr val="FF0000"/>
        </a:solidFill>
        <a:ln>
          <a:noFill/>
        </a:ln>
        <a:effectLst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rtlCol="0" anchor="ctr"/>
        <a:lstStyle/>
        <a:p>
          <a:pPr algn="ctr"/>
          <a:endParaRPr lang="nl-NL" sz="1100"/>
        </a:p>
      </xdr:txBody>
    </xdr:sp>
    <xdr:clientData/>
  </xdr:twoCellAnchor>
  <xdr:oneCellAnchor>
    <xdr:from>
      <xdr:col>0</xdr:col>
      <xdr:colOff>504825</xdr:colOff>
      <xdr:row>0</xdr:row>
      <xdr:rowOff>47625</xdr:rowOff>
    </xdr:from>
    <xdr:ext cx="2281337" cy="504000"/>
    <xdr:pic>
      <xdr:nvPicPr>
        <xdr:cNvPr id="3" name="Picture 1" descr="http://billiton:36698/PWA/Lopendeprojecten/implmerkstrenwebsite/Office/Logo%27s/v_intelligence_lijn_pos_rgb_2400.png">
          <a:extLst>
            <a:ext uri="{FF2B5EF4-FFF2-40B4-BE49-F238E27FC236}">
              <a16:creationId xmlns:a16="http://schemas.microsoft.com/office/drawing/2014/main" id="{00000000-0008-0000-01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/>
        <a:srcRect/>
        <a:stretch>
          <a:fillRect/>
        </a:stretch>
      </xdr:blipFill>
      <xdr:spPr bwMode="auto">
        <a:xfrm>
          <a:off x="504825" y="47625"/>
          <a:ext cx="2281337" cy="504000"/>
        </a:xfrm>
        <a:prstGeom prst="rect">
          <a:avLst/>
        </a:prstGeom>
        <a:noFill/>
      </xdr:spPr>
    </xdr:pic>
    <xdr:clientData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0</xdr:colOff>
      <xdr:row>0</xdr:row>
      <xdr:rowOff>0</xdr:rowOff>
    </xdr:to>
    <xdr:sp macro="" textlink="">
      <xdr:nvSpPr>
        <xdr:cNvPr id="2" name="PIJL-OMLAAG 51">
          <a:extLst>
            <a:ext uri="{FF2B5EF4-FFF2-40B4-BE49-F238E27FC236}">
              <a16:creationId xmlns:a16="http://schemas.microsoft.com/office/drawing/2014/main" id="{36A66EFA-41C4-4350-872B-29BECF1AFEBA}"/>
            </a:ext>
          </a:extLst>
        </xdr:cNvPr>
        <xdr:cNvSpPr/>
      </xdr:nvSpPr>
      <xdr:spPr>
        <a:xfrm rot="18828278">
          <a:off x="0" y="0"/>
          <a:ext cx="0" cy="0"/>
        </a:xfrm>
        <a:prstGeom prst="downArrow">
          <a:avLst/>
        </a:prstGeom>
        <a:solidFill>
          <a:srgbClr val="FF0000"/>
        </a:solidFill>
        <a:ln>
          <a:noFill/>
        </a:ln>
        <a:effectLst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rtlCol="0" anchor="ctr"/>
        <a:lstStyle/>
        <a:p>
          <a:pPr algn="ctr"/>
          <a:endParaRPr lang="nl-NL" sz="1100"/>
        </a:p>
      </xdr:txBody>
    </xdr:sp>
    <xdr:clientData/>
  </xdr:twoCellAnchor>
  <xdr:oneCellAnchor>
    <xdr:from>
      <xdr:col>0</xdr:col>
      <xdr:colOff>504825</xdr:colOff>
      <xdr:row>0</xdr:row>
      <xdr:rowOff>47625</xdr:rowOff>
    </xdr:from>
    <xdr:ext cx="2281337" cy="504000"/>
    <xdr:pic>
      <xdr:nvPicPr>
        <xdr:cNvPr id="3" name="Picture 1" descr="http://billiton:36698/PWA/Lopendeprojecten/implmerkstrenwebsite/Office/Logo%27s/v_intelligence_lijn_pos_rgb_2400.png">
          <a:extLst>
            <a:ext uri="{FF2B5EF4-FFF2-40B4-BE49-F238E27FC236}">
              <a16:creationId xmlns:a16="http://schemas.microsoft.com/office/drawing/2014/main" id="{9E0975FC-C7A6-4960-8A25-15168883D65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/>
        <a:srcRect/>
        <a:stretch>
          <a:fillRect/>
        </a:stretch>
      </xdr:blipFill>
      <xdr:spPr bwMode="auto">
        <a:xfrm>
          <a:off x="504825" y="47625"/>
          <a:ext cx="2281337" cy="504000"/>
        </a:xfrm>
        <a:prstGeom prst="rect">
          <a:avLst/>
        </a:prstGeom>
        <a:noFill/>
      </xdr:spPr>
    </xdr:pic>
    <xdr:clientData/>
  </xdr:one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0</xdr:colOff>
      <xdr:row>0</xdr:row>
      <xdr:rowOff>0</xdr:rowOff>
    </xdr:to>
    <xdr:sp macro="" textlink="">
      <xdr:nvSpPr>
        <xdr:cNvPr id="2" name="PIJL-OMLAAG 5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SpPr/>
      </xdr:nvSpPr>
      <xdr:spPr>
        <a:xfrm rot="18828278">
          <a:off x="0" y="0"/>
          <a:ext cx="0" cy="0"/>
        </a:xfrm>
        <a:prstGeom prst="downArrow">
          <a:avLst/>
        </a:prstGeom>
        <a:solidFill>
          <a:srgbClr val="FF0000"/>
        </a:solidFill>
        <a:ln>
          <a:noFill/>
        </a:ln>
        <a:effectLst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rtlCol="0" anchor="ctr"/>
        <a:lstStyle/>
        <a:p>
          <a:pPr algn="ctr"/>
          <a:endParaRPr lang="nl-NL" sz="1100"/>
        </a:p>
      </xdr:txBody>
    </xdr:sp>
    <xdr:clientData/>
  </xdr:twoCellAnchor>
  <xdr:oneCellAnchor>
    <xdr:from>
      <xdr:col>0</xdr:col>
      <xdr:colOff>542925</xdr:colOff>
      <xdr:row>0</xdr:row>
      <xdr:rowOff>9525</xdr:rowOff>
    </xdr:from>
    <xdr:ext cx="2281337" cy="504000"/>
    <xdr:pic>
      <xdr:nvPicPr>
        <xdr:cNvPr id="3" name="Picture 1" descr="http://billiton:36698/PWA/Lopendeprojecten/implmerkstrenwebsite/Office/Logo%27s/v_intelligence_lijn_pos_rgb_2400.png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/>
        <a:srcRect/>
        <a:stretch>
          <a:fillRect/>
        </a:stretch>
      </xdr:blipFill>
      <xdr:spPr bwMode="auto">
        <a:xfrm>
          <a:off x="542925" y="9525"/>
          <a:ext cx="2281337" cy="504000"/>
        </a:xfrm>
        <a:prstGeom prst="rect">
          <a:avLst/>
        </a:prstGeom>
        <a:noFill/>
      </xdr:spPr>
    </xdr:pic>
    <xdr:clientData/>
  </xdr:one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0</xdr:colOff>
      <xdr:row>0</xdr:row>
      <xdr:rowOff>0</xdr:rowOff>
    </xdr:to>
    <xdr:sp macro="" textlink="">
      <xdr:nvSpPr>
        <xdr:cNvPr id="2" name="PIJL-OMLAAG 5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SpPr/>
      </xdr:nvSpPr>
      <xdr:spPr>
        <a:xfrm rot="18828278">
          <a:off x="0" y="0"/>
          <a:ext cx="0" cy="0"/>
        </a:xfrm>
        <a:prstGeom prst="downArrow">
          <a:avLst/>
        </a:prstGeom>
        <a:solidFill>
          <a:srgbClr val="FF0000"/>
        </a:solidFill>
        <a:ln>
          <a:noFill/>
        </a:ln>
        <a:effectLst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rtlCol="0" anchor="ctr"/>
        <a:lstStyle/>
        <a:p>
          <a:pPr algn="ctr"/>
          <a:endParaRPr lang="nl-NL" sz="1100"/>
        </a:p>
      </xdr:txBody>
    </xdr:sp>
    <xdr:clientData/>
  </xdr:twoCellAnchor>
  <xdr:oneCellAnchor>
    <xdr:from>
      <xdr:col>0</xdr:col>
      <xdr:colOff>542925</xdr:colOff>
      <xdr:row>0</xdr:row>
      <xdr:rowOff>9525</xdr:rowOff>
    </xdr:from>
    <xdr:ext cx="2281337" cy="504000"/>
    <xdr:pic>
      <xdr:nvPicPr>
        <xdr:cNvPr id="3" name="Picture 1" descr="http://billiton:36698/PWA/Lopendeprojecten/implmerkstrenwebsite/Office/Logo%27s/v_intelligence_lijn_pos_rgb_2400.png">
          <a:extLst>
            <a:ext uri="{FF2B5EF4-FFF2-40B4-BE49-F238E27FC236}">
              <a16:creationId xmlns:a16="http://schemas.microsoft.com/office/drawing/2014/main" id="{00000000-0008-0000-03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/>
        <a:srcRect/>
        <a:stretch>
          <a:fillRect/>
        </a:stretch>
      </xdr:blipFill>
      <xdr:spPr bwMode="auto">
        <a:xfrm>
          <a:off x="542925" y="9525"/>
          <a:ext cx="2281337" cy="504000"/>
        </a:xfrm>
        <a:prstGeom prst="rect">
          <a:avLst/>
        </a:prstGeom>
        <a:noFill/>
      </xdr:spPr>
    </xdr:pic>
    <xdr:clientData/>
  </xdr:one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0</xdr:colOff>
      <xdr:row>0</xdr:row>
      <xdr:rowOff>0</xdr:rowOff>
    </xdr:to>
    <xdr:sp macro="" textlink="">
      <xdr:nvSpPr>
        <xdr:cNvPr id="2" name="PIJL-OMLAAG 5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SpPr/>
      </xdr:nvSpPr>
      <xdr:spPr>
        <a:xfrm rot="18828278">
          <a:off x="0" y="0"/>
          <a:ext cx="0" cy="0"/>
        </a:xfrm>
        <a:prstGeom prst="downArrow">
          <a:avLst/>
        </a:prstGeom>
        <a:solidFill>
          <a:srgbClr val="FF0000"/>
        </a:solidFill>
        <a:ln>
          <a:noFill/>
        </a:ln>
        <a:effectLst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rtlCol="0" anchor="ctr"/>
        <a:lstStyle/>
        <a:p>
          <a:pPr algn="ctr"/>
          <a:endParaRPr lang="nl-NL" sz="1100"/>
        </a:p>
      </xdr:txBody>
    </xdr:sp>
    <xdr:clientData/>
  </xdr:twoCellAnchor>
  <xdr:oneCellAnchor>
    <xdr:from>
      <xdr:col>0</xdr:col>
      <xdr:colOff>504825</xdr:colOff>
      <xdr:row>0</xdr:row>
      <xdr:rowOff>47625</xdr:rowOff>
    </xdr:from>
    <xdr:ext cx="2281337" cy="504000"/>
    <xdr:pic>
      <xdr:nvPicPr>
        <xdr:cNvPr id="3" name="Picture 1" descr="http://billiton:36698/PWA/Lopendeprojecten/implmerkstrenwebsite/Office/Logo%27s/v_intelligence_lijn_pos_rgb_2400.png">
          <a:extLst>
            <a:ext uri="{FF2B5EF4-FFF2-40B4-BE49-F238E27FC236}">
              <a16:creationId xmlns:a16="http://schemas.microsoft.com/office/drawing/2014/main" id="{00000000-0008-0000-04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/>
        <a:srcRect/>
        <a:stretch>
          <a:fillRect/>
        </a:stretch>
      </xdr:blipFill>
      <xdr:spPr bwMode="auto">
        <a:xfrm>
          <a:off x="504825" y="47625"/>
          <a:ext cx="2281337" cy="504000"/>
        </a:xfrm>
        <a:prstGeom prst="rect">
          <a:avLst/>
        </a:prstGeom>
        <a:noFill/>
      </xdr:spPr>
    </xdr:pic>
    <xdr:clientData/>
  </xdr:one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0</xdr:colOff>
      <xdr:row>0</xdr:row>
      <xdr:rowOff>0</xdr:rowOff>
    </xdr:to>
    <xdr:sp macro="" textlink="">
      <xdr:nvSpPr>
        <xdr:cNvPr id="2" name="PIJL-OMLAAG 5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SpPr/>
      </xdr:nvSpPr>
      <xdr:spPr>
        <a:xfrm rot="18828278">
          <a:off x="0" y="0"/>
          <a:ext cx="0" cy="0"/>
        </a:xfrm>
        <a:prstGeom prst="downArrow">
          <a:avLst/>
        </a:prstGeom>
        <a:solidFill>
          <a:srgbClr val="FF0000"/>
        </a:solidFill>
        <a:ln>
          <a:noFill/>
        </a:ln>
        <a:effectLst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rtlCol="0" anchor="ctr"/>
        <a:lstStyle/>
        <a:p>
          <a:pPr algn="ctr"/>
          <a:endParaRPr lang="nl-NL" sz="1100"/>
        </a:p>
      </xdr:txBody>
    </xdr:sp>
    <xdr:clientData/>
  </xdr:twoCellAnchor>
  <xdr:oneCellAnchor>
    <xdr:from>
      <xdr:col>0</xdr:col>
      <xdr:colOff>504825</xdr:colOff>
      <xdr:row>0</xdr:row>
      <xdr:rowOff>47625</xdr:rowOff>
    </xdr:from>
    <xdr:ext cx="2281337" cy="504000"/>
    <xdr:pic>
      <xdr:nvPicPr>
        <xdr:cNvPr id="3" name="Picture 1" descr="http://billiton:36698/PWA/Lopendeprojecten/implmerkstrenwebsite/Office/Logo%27s/v_intelligence_lijn_pos_rgb_2400.png">
          <a:extLst>
            <a:ext uri="{FF2B5EF4-FFF2-40B4-BE49-F238E27FC236}">
              <a16:creationId xmlns:a16="http://schemas.microsoft.com/office/drawing/2014/main" id="{00000000-0008-0000-05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/>
        <a:srcRect/>
        <a:stretch>
          <a:fillRect/>
        </a:stretch>
      </xdr:blipFill>
      <xdr:spPr bwMode="auto">
        <a:xfrm>
          <a:off x="504825" y="47625"/>
          <a:ext cx="2281337" cy="504000"/>
        </a:xfrm>
        <a:prstGeom prst="rect">
          <a:avLst/>
        </a:prstGeom>
        <a:noFill/>
      </xdr:spPr>
    </xdr:pic>
    <xdr:clientData/>
  </xdr:one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0</xdr:colOff>
      <xdr:row>0</xdr:row>
      <xdr:rowOff>0</xdr:rowOff>
    </xdr:to>
    <xdr:sp macro="" textlink="">
      <xdr:nvSpPr>
        <xdr:cNvPr id="2" name="PIJL-OMLAAG 5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SpPr/>
      </xdr:nvSpPr>
      <xdr:spPr>
        <a:xfrm rot="18828278">
          <a:off x="0" y="0"/>
          <a:ext cx="0" cy="0"/>
        </a:xfrm>
        <a:prstGeom prst="downArrow">
          <a:avLst/>
        </a:prstGeom>
        <a:solidFill>
          <a:srgbClr val="FF0000"/>
        </a:solidFill>
        <a:ln>
          <a:noFill/>
        </a:ln>
        <a:effectLst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rtlCol="0" anchor="ctr"/>
        <a:lstStyle/>
        <a:p>
          <a:pPr algn="ctr"/>
          <a:endParaRPr lang="nl-NL" sz="1100"/>
        </a:p>
      </xdr:txBody>
    </xdr:sp>
    <xdr:clientData/>
  </xdr:twoCellAnchor>
  <xdr:oneCellAnchor>
    <xdr:from>
      <xdr:col>0</xdr:col>
      <xdr:colOff>539750</xdr:colOff>
      <xdr:row>0</xdr:row>
      <xdr:rowOff>6350</xdr:rowOff>
    </xdr:from>
    <xdr:ext cx="2281337" cy="504000"/>
    <xdr:pic>
      <xdr:nvPicPr>
        <xdr:cNvPr id="3" name="Picture 1" descr="http://billiton:36698/PWA/Lopendeprojecten/implmerkstrenwebsite/Office/Logo%27s/v_intelligence_lijn_pos_rgb_2400.png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/>
        <a:srcRect/>
        <a:stretch>
          <a:fillRect/>
        </a:stretch>
      </xdr:blipFill>
      <xdr:spPr bwMode="auto">
        <a:xfrm>
          <a:off x="539750" y="6350"/>
          <a:ext cx="2281337" cy="504000"/>
        </a:xfrm>
        <a:prstGeom prst="rect">
          <a:avLst/>
        </a:prstGeom>
        <a:noFill/>
      </xdr:spPr>
    </xdr:pic>
    <xdr:clientData/>
  </xdr:one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0</xdr:colOff>
      <xdr:row>0</xdr:row>
      <xdr:rowOff>0</xdr:rowOff>
    </xdr:to>
    <xdr:sp macro="" textlink="">
      <xdr:nvSpPr>
        <xdr:cNvPr id="2" name="PIJL-OMLAAG 5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SpPr/>
      </xdr:nvSpPr>
      <xdr:spPr>
        <a:xfrm rot="18828278">
          <a:off x="0" y="0"/>
          <a:ext cx="0" cy="0"/>
        </a:xfrm>
        <a:prstGeom prst="downArrow">
          <a:avLst/>
        </a:prstGeom>
        <a:solidFill>
          <a:srgbClr val="FF0000"/>
        </a:solidFill>
        <a:ln>
          <a:noFill/>
        </a:ln>
        <a:effectLst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rtlCol="0" anchor="ctr"/>
        <a:lstStyle/>
        <a:p>
          <a:pPr algn="ctr"/>
          <a:endParaRPr lang="nl-NL" sz="1100"/>
        </a:p>
      </xdr:txBody>
    </xdr:sp>
    <xdr:clientData/>
  </xdr:twoCellAnchor>
  <xdr:oneCellAnchor>
    <xdr:from>
      <xdr:col>0</xdr:col>
      <xdr:colOff>504825</xdr:colOff>
      <xdr:row>0</xdr:row>
      <xdr:rowOff>47625</xdr:rowOff>
    </xdr:from>
    <xdr:ext cx="2281337" cy="504000"/>
    <xdr:pic>
      <xdr:nvPicPr>
        <xdr:cNvPr id="3" name="Picture 1" descr="http://billiton:36698/PWA/Lopendeprojecten/implmerkstrenwebsite/Office/Logo%27s/v_intelligence_lijn_pos_rgb_2400.png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/>
        <a:srcRect/>
        <a:stretch>
          <a:fillRect/>
        </a:stretch>
      </xdr:blipFill>
      <xdr:spPr bwMode="auto">
        <a:xfrm>
          <a:off x="504825" y="47625"/>
          <a:ext cx="2281337" cy="504000"/>
        </a:xfrm>
        <a:prstGeom prst="rect">
          <a:avLst/>
        </a:prstGeom>
        <a:noFill/>
      </xdr:spPr>
    </xdr:pic>
    <xdr:clientData/>
  </xdr:oneCellAnchor>
</xdr:wsDr>
</file>

<file path=xl/theme/theme1.xml><?xml version="1.0" encoding="utf-8"?>
<a:theme xmlns:a="http://schemas.openxmlformats.org/drawingml/2006/main" name="Vektis">
  <a:themeElements>
    <a:clrScheme name="Vektis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D9E1F3"/>
      </a:accent1>
      <a:accent2>
        <a:srgbClr val="C6B577"/>
      </a:accent2>
      <a:accent3>
        <a:srgbClr val="E2842C"/>
      </a:accent3>
      <a:accent4>
        <a:srgbClr val="B3464D"/>
      </a:accent4>
      <a:accent5>
        <a:srgbClr val="53522D"/>
      </a:accent5>
      <a:accent6>
        <a:srgbClr val="F8CBCF"/>
      </a:accent6>
      <a:hlink>
        <a:srgbClr val="0000FF"/>
      </a:hlink>
      <a:folHlink>
        <a:srgbClr val="800080"/>
      </a:folHlink>
    </a:clrScheme>
    <a:fontScheme name="Vektis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E37"/>
  <sheetViews>
    <sheetView tabSelected="1" zoomScaleNormal="100" workbookViewId="0">
      <selection activeCell="C33" sqref="C33"/>
    </sheetView>
  </sheetViews>
  <sheetFormatPr defaultColWidth="0" defaultRowHeight="12.5"/>
  <cols>
    <col min="1" max="1" width="3.7265625" style="9" customWidth="1"/>
    <col min="2" max="2" width="1" style="9" customWidth="1"/>
    <col min="3" max="3" width="99.453125" style="10" customWidth="1"/>
    <col min="4" max="4" width="1" style="9" hidden="1" customWidth="1"/>
    <col min="5" max="5" width="3.7265625" style="9" hidden="1" customWidth="1"/>
    <col min="6" max="16384" width="9.1796875" style="9" hidden="1"/>
  </cols>
  <sheetData>
    <row r="1" spans="2:4" ht="19" customHeight="1"/>
    <row r="2" spans="2:4" ht="60" customHeight="1">
      <c r="B2" s="11"/>
      <c r="C2" s="12"/>
      <c r="D2" s="11"/>
    </row>
    <row r="3" spans="2:4" ht="1.5" customHeight="1">
      <c r="B3" s="13"/>
      <c r="C3" s="14"/>
      <c r="D3" s="13"/>
    </row>
    <row r="4" spans="2:4" ht="12.75" customHeight="1">
      <c r="B4" s="11"/>
      <c r="C4" s="15"/>
      <c r="D4" s="11"/>
    </row>
    <row r="5" spans="2:4" s="18" customFormat="1">
      <c r="B5" s="16"/>
      <c r="C5" s="17" t="s">
        <v>0</v>
      </c>
      <c r="D5" s="16"/>
    </row>
    <row r="6" spans="2:4" s="44" customFormat="1" ht="14.15" customHeight="1">
      <c r="B6" s="42"/>
      <c r="C6" s="40" t="s">
        <v>1</v>
      </c>
      <c r="D6" s="42"/>
    </row>
    <row r="7" spans="2:4" s="18" customFormat="1">
      <c r="B7" s="16"/>
      <c r="C7" s="19"/>
      <c r="D7" s="16"/>
    </row>
    <row r="8" spans="2:4" s="18" customFormat="1">
      <c r="B8" s="16"/>
      <c r="C8" s="17" t="s">
        <v>2</v>
      </c>
      <c r="D8" s="16"/>
    </row>
    <row r="9" spans="2:4" s="44" customFormat="1" ht="14.15" customHeight="1">
      <c r="B9" s="42"/>
      <c r="C9" s="40" t="s">
        <v>762</v>
      </c>
      <c r="D9" s="42"/>
    </row>
    <row r="10" spans="2:4" s="18" customFormat="1">
      <c r="B10" s="16"/>
      <c r="C10" s="19"/>
      <c r="D10" s="16"/>
    </row>
    <row r="11" spans="2:4" s="18" customFormat="1">
      <c r="B11" s="16"/>
      <c r="C11" s="17" t="s">
        <v>3</v>
      </c>
      <c r="D11" s="16"/>
    </row>
    <row r="12" spans="2:4" s="44" customFormat="1" ht="14.15" customHeight="1">
      <c r="B12" s="42"/>
      <c r="C12" s="40" t="s">
        <v>4</v>
      </c>
      <c r="D12" s="42"/>
    </row>
    <row r="13" spans="2:4" s="44" customFormat="1" ht="14.15" customHeight="1">
      <c r="B13" s="42"/>
      <c r="C13" s="40" t="s">
        <v>5</v>
      </c>
      <c r="D13" s="42"/>
    </row>
    <row r="14" spans="2:4" s="44" customFormat="1" ht="14.15" customHeight="1">
      <c r="B14" s="42"/>
      <c r="C14" s="40" t="s">
        <v>6</v>
      </c>
      <c r="D14" s="42"/>
    </row>
    <row r="15" spans="2:4" s="44" customFormat="1" ht="14.15" customHeight="1">
      <c r="B15" s="42"/>
      <c r="C15" s="40" t="s">
        <v>7</v>
      </c>
      <c r="D15" s="42"/>
    </row>
    <row r="16" spans="2:4" s="44" customFormat="1" ht="14.15" customHeight="1">
      <c r="B16" s="42"/>
      <c r="C16" s="40" t="s">
        <v>8</v>
      </c>
      <c r="D16" s="42"/>
    </row>
    <row r="17" spans="2:4" s="44" customFormat="1" ht="14.15" customHeight="1">
      <c r="B17" s="42"/>
      <c r="C17" s="40" t="s">
        <v>9</v>
      </c>
      <c r="D17" s="42"/>
    </row>
    <row r="18" spans="2:4" s="44" customFormat="1" ht="14.15" customHeight="1">
      <c r="B18" s="42"/>
      <c r="C18" s="40" t="s">
        <v>10</v>
      </c>
      <c r="D18" s="42"/>
    </row>
    <row r="19" spans="2:4" s="44" customFormat="1" ht="14.15" customHeight="1">
      <c r="B19" s="42"/>
      <c r="C19" s="40" t="s">
        <v>11</v>
      </c>
      <c r="D19" s="42"/>
    </row>
    <row r="20" spans="2:4" s="44" customFormat="1" ht="14.15" customHeight="1">
      <c r="B20" s="42"/>
      <c r="C20" s="40" t="s">
        <v>12</v>
      </c>
      <c r="D20" s="42"/>
    </row>
    <row r="21" spans="2:4" s="18" customFormat="1">
      <c r="B21" s="16"/>
      <c r="C21" s="19"/>
      <c r="D21" s="16"/>
    </row>
    <row r="22" spans="2:4" s="18" customFormat="1">
      <c r="B22" s="16"/>
      <c r="C22" s="17" t="s">
        <v>13</v>
      </c>
      <c r="D22" s="16"/>
    </row>
    <row r="23" spans="2:4" s="44" customFormat="1" ht="27" customHeight="1">
      <c r="B23" s="42"/>
      <c r="C23" s="45" t="s">
        <v>763</v>
      </c>
      <c r="D23" s="42"/>
    </row>
    <row r="24" spans="2:4" s="18" customFormat="1">
      <c r="B24" s="16"/>
      <c r="C24" s="19"/>
      <c r="D24" s="16"/>
    </row>
    <row r="25" spans="2:4" s="44" customFormat="1" ht="14.15" customHeight="1">
      <c r="B25" s="42"/>
      <c r="C25" s="25" t="s">
        <v>14</v>
      </c>
      <c r="D25" s="42"/>
    </row>
    <row r="26" spans="2:4" s="44" customFormat="1" ht="14.15" customHeight="1">
      <c r="B26" s="42"/>
      <c r="C26" s="20" t="s">
        <v>15</v>
      </c>
      <c r="D26" s="42"/>
    </row>
    <row r="27" spans="2:4" s="44" customFormat="1" ht="14.15" customHeight="1">
      <c r="B27" s="42"/>
      <c r="C27" s="21" t="s">
        <v>16</v>
      </c>
      <c r="D27" s="42"/>
    </row>
    <row r="28" spans="2:4" s="18" customFormat="1">
      <c r="B28" s="16"/>
      <c r="C28" s="19"/>
      <c r="D28" s="16"/>
    </row>
    <row r="29" spans="2:4" s="44" customFormat="1" ht="14.15" customHeight="1">
      <c r="B29" s="42"/>
      <c r="C29" s="43" t="s">
        <v>17</v>
      </c>
      <c r="D29" s="42"/>
    </row>
    <row r="30" spans="2:4" s="44" customFormat="1" ht="14.15" customHeight="1">
      <c r="B30" s="42"/>
      <c r="C30" s="40" t="s">
        <v>18</v>
      </c>
      <c r="D30" s="42"/>
    </row>
    <row r="31" spans="2:4" s="18" customFormat="1">
      <c r="B31" s="16"/>
      <c r="C31" s="19"/>
      <c r="D31" s="16"/>
    </row>
    <row r="32" spans="2:4" s="44" customFormat="1" ht="14.15" customHeight="1">
      <c r="B32" s="42"/>
      <c r="C32" s="43" t="s">
        <v>19</v>
      </c>
      <c r="D32" s="42"/>
    </row>
    <row r="33" spans="2:4" s="44" customFormat="1" ht="14.15" customHeight="1">
      <c r="B33" s="42"/>
      <c r="C33" s="41" t="s">
        <v>764</v>
      </c>
      <c r="D33" s="42"/>
    </row>
    <row r="34" spans="2:4" s="18" customFormat="1">
      <c r="B34" s="16"/>
      <c r="C34" s="19"/>
      <c r="D34" s="16"/>
    </row>
    <row r="35" spans="2:4" ht="17.149999999999999" customHeight="1">
      <c r="B35" s="13"/>
      <c r="C35" s="22"/>
      <c r="D35" s="13"/>
    </row>
    <row r="36" spans="2:4" ht="17.149999999999999" customHeight="1">
      <c r="B36" s="23"/>
      <c r="C36" s="24" t="s">
        <v>20</v>
      </c>
      <c r="D36" s="23"/>
    </row>
    <row r="37" spans="2:4" ht="19" customHeight="1"/>
  </sheetData>
  <pageMargins left="0.39370078740157483" right="0.39370078740157483" top="0.39370078740157483" bottom="0.39370078740157483" header="0.31496062992125984" footer="0.31496062992125984"/>
  <pageSetup paperSize="9" scale="97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Blad8">
    <tabColor rgb="FFF59E77"/>
  </sheetPr>
  <dimension ref="B1:R10"/>
  <sheetViews>
    <sheetView zoomScaleNormal="100" workbookViewId="0"/>
  </sheetViews>
  <sheetFormatPr defaultColWidth="9.1796875" defaultRowHeight="14.25" customHeight="1"/>
  <cols>
    <col min="1" max="1" width="9.1796875" style="1"/>
    <col min="2" max="2" width="21" style="1" bestFit="1" customWidth="1"/>
    <col min="3" max="3" width="8.26953125" style="1" bestFit="1" customWidth="1"/>
    <col min="4" max="4" width="9.1796875" style="1" customWidth="1"/>
    <col min="5" max="16384" width="9.1796875" style="1"/>
  </cols>
  <sheetData>
    <row r="1" spans="2:18" ht="50.15" customHeight="1">
      <c r="E1" s="3"/>
      <c r="F1" s="2"/>
      <c r="G1" s="2"/>
      <c r="H1" s="2"/>
    </row>
    <row r="2" spans="2:18" ht="11.5">
      <c r="B2" s="27" t="s">
        <v>21</v>
      </c>
      <c r="E2" s="3"/>
      <c r="F2" s="27"/>
      <c r="G2" s="2"/>
      <c r="H2" s="2"/>
    </row>
    <row r="3" spans="2:18" ht="14.25" customHeight="1">
      <c r="B3" s="8" t="s">
        <v>22</v>
      </c>
      <c r="C3" s="7" t="s">
        <v>23</v>
      </c>
      <c r="D3" s="7" t="s">
        <v>24</v>
      </c>
      <c r="E3" s="7" t="s">
        <v>25</v>
      </c>
      <c r="F3" s="2"/>
      <c r="G3" s="2"/>
      <c r="H3" s="2"/>
    </row>
    <row r="4" spans="2:18" ht="14.25" customHeight="1">
      <c r="B4" s="6">
        <v>2020</v>
      </c>
      <c r="C4" s="4">
        <v>569000</v>
      </c>
      <c r="D4" s="4">
        <v>20000</v>
      </c>
      <c r="E4" s="36">
        <v>576000</v>
      </c>
      <c r="F4" s="2"/>
      <c r="G4" s="2"/>
      <c r="H4" s="2"/>
      <c r="I4" s="3"/>
      <c r="J4" s="3"/>
      <c r="K4" s="3"/>
      <c r="L4" s="3"/>
      <c r="M4" s="3"/>
      <c r="N4" s="3"/>
      <c r="O4" s="3"/>
      <c r="P4" s="3"/>
      <c r="Q4" s="3"/>
      <c r="R4" s="3"/>
    </row>
    <row r="5" spans="2:18" ht="14.25" customHeight="1">
      <c r="B5" s="6">
        <v>2021</v>
      </c>
      <c r="C5" s="5">
        <v>578000</v>
      </c>
      <c r="D5" s="5">
        <v>18000</v>
      </c>
      <c r="E5" s="39">
        <v>584000</v>
      </c>
      <c r="F5" s="2"/>
      <c r="G5" s="2"/>
      <c r="H5" s="2"/>
      <c r="I5" s="3"/>
      <c r="J5" s="3"/>
      <c r="K5" s="3"/>
      <c r="L5" s="3"/>
      <c r="M5" s="3"/>
      <c r="N5" s="3"/>
      <c r="O5" s="3"/>
      <c r="P5" s="3"/>
      <c r="Q5" s="3"/>
      <c r="R5" s="3"/>
    </row>
    <row r="6" spans="2:18" ht="14.25" customHeight="1">
      <c r="B6" s="6">
        <v>2022</v>
      </c>
      <c r="C6" s="4">
        <v>572000</v>
      </c>
      <c r="D6" s="4">
        <v>17000</v>
      </c>
      <c r="E6" s="36">
        <v>577000</v>
      </c>
      <c r="F6" s="2"/>
      <c r="G6" s="2"/>
      <c r="H6" s="2"/>
      <c r="I6" s="3"/>
      <c r="J6" s="3"/>
      <c r="K6" s="3"/>
      <c r="L6" s="3"/>
      <c r="M6" s="3"/>
      <c r="N6" s="3"/>
      <c r="O6" s="3"/>
      <c r="P6" s="3"/>
      <c r="Q6" s="3"/>
      <c r="R6" s="3"/>
    </row>
    <row r="7" spans="2:18" ht="14.25" customHeight="1">
      <c r="B7" s="6">
        <v>2023</v>
      </c>
      <c r="C7" s="5">
        <v>575000</v>
      </c>
      <c r="D7" s="5">
        <v>16000</v>
      </c>
      <c r="E7" s="39">
        <v>580000</v>
      </c>
      <c r="F7" s="2"/>
      <c r="G7" s="2"/>
      <c r="H7" s="2"/>
      <c r="I7" s="3"/>
      <c r="J7" s="3"/>
      <c r="K7" s="3"/>
      <c r="L7" s="3"/>
      <c r="M7" s="3"/>
      <c r="N7" s="3"/>
      <c r="O7" s="3"/>
      <c r="P7" s="3"/>
      <c r="Q7" s="3"/>
      <c r="R7" s="3"/>
    </row>
    <row r="8" spans="2:18" ht="14.25" customHeight="1">
      <c r="B8" s="6">
        <v>2024</v>
      </c>
      <c r="C8" s="4">
        <v>589000</v>
      </c>
      <c r="D8" s="4">
        <v>15000</v>
      </c>
      <c r="E8" s="36">
        <v>593000</v>
      </c>
      <c r="F8" s="2"/>
      <c r="G8" s="2"/>
      <c r="H8" s="2"/>
      <c r="I8" s="3"/>
      <c r="J8" s="3"/>
      <c r="K8" s="3"/>
      <c r="L8" s="3"/>
      <c r="M8" s="3"/>
      <c r="N8" s="3"/>
      <c r="O8" s="3"/>
      <c r="P8" s="3"/>
      <c r="Q8" s="3"/>
      <c r="R8" s="3"/>
    </row>
    <row r="9" spans="2:18" ht="14.15" customHeight="1">
      <c r="B9" s="37" t="s">
        <v>26</v>
      </c>
      <c r="E9" s="3"/>
      <c r="F9" s="2"/>
      <c r="G9" s="2"/>
      <c r="H9" s="2"/>
    </row>
    <row r="10" spans="2:18" ht="14.25" customHeight="1">
      <c r="B10" s="37" t="s">
        <v>27</v>
      </c>
      <c r="E10" s="3"/>
      <c r="F10" s="2"/>
      <c r="G10" s="2"/>
      <c r="H10" s="2"/>
    </row>
  </sheetData>
  <pageMargins left="0.7" right="0.7" top="0.75" bottom="0.75" header="0.3" footer="0.3"/>
  <pageSetup paperSize="9" orientation="portrait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5D7D7D-A08B-4F1A-B7F2-14FD89ED7FED}">
  <sheetPr>
    <tabColor rgb="FFF59E77"/>
  </sheetPr>
  <dimension ref="B1:U31"/>
  <sheetViews>
    <sheetView zoomScaleNormal="100" workbookViewId="0"/>
  </sheetViews>
  <sheetFormatPr defaultColWidth="9.1796875" defaultRowHeight="14.25" customHeight="1"/>
  <cols>
    <col min="1" max="1" width="9.1796875" style="1"/>
    <col min="2" max="2" width="21" style="1" bestFit="1" customWidth="1"/>
    <col min="3" max="3" width="8.26953125" style="1" bestFit="1" customWidth="1"/>
    <col min="4" max="7" width="9.1796875" style="1" customWidth="1"/>
    <col min="8" max="16384" width="9.1796875" style="1"/>
  </cols>
  <sheetData>
    <row r="1" spans="2:21" ht="50.15" customHeight="1">
      <c r="F1" s="2"/>
      <c r="G1" s="2"/>
      <c r="H1" s="3"/>
      <c r="I1" s="2"/>
      <c r="J1" s="2"/>
      <c r="K1" s="2"/>
    </row>
    <row r="2" spans="2:21" ht="11.5">
      <c r="B2" s="27" t="s">
        <v>28</v>
      </c>
      <c r="F2" s="2"/>
      <c r="G2" s="2"/>
      <c r="H2" s="3"/>
      <c r="I2" s="27"/>
      <c r="J2" s="2"/>
      <c r="K2" s="2"/>
    </row>
    <row r="3" spans="2:21" ht="14.25" customHeight="1">
      <c r="B3" s="8" t="s">
        <v>29</v>
      </c>
      <c r="C3" s="7">
        <v>2020</v>
      </c>
      <c r="D3" s="7">
        <v>2021</v>
      </c>
      <c r="E3" s="7">
        <v>2022</v>
      </c>
      <c r="F3" s="7">
        <v>2023</v>
      </c>
      <c r="G3" s="7">
        <v>2024</v>
      </c>
      <c r="H3" s="3"/>
      <c r="I3" s="2"/>
      <c r="J3" s="2"/>
      <c r="K3" s="2"/>
    </row>
    <row r="4" spans="2:21" ht="14.25" customHeight="1">
      <c r="B4" s="6" t="s">
        <v>751</v>
      </c>
      <c r="C4" s="4">
        <v>306000</v>
      </c>
      <c r="D4" s="4">
        <v>291000</v>
      </c>
      <c r="E4" s="4">
        <v>287000</v>
      </c>
      <c r="F4" s="4">
        <v>286000</v>
      </c>
      <c r="G4" s="4">
        <v>287000</v>
      </c>
      <c r="H4" s="3"/>
      <c r="I4" s="2"/>
      <c r="J4" s="2"/>
      <c r="K4" s="2"/>
      <c r="L4" s="3"/>
      <c r="M4" s="3"/>
      <c r="N4" s="3"/>
      <c r="O4" s="3"/>
      <c r="P4" s="3"/>
      <c r="Q4" s="3"/>
      <c r="R4" s="3"/>
      <c r="S4" s="3"/>
      <c r="T4" s="3"/>
      <c r="U4" s="3"/>
    </row>
    <row r="5" spans="2:21" ht="14.25" customHeight="1">
      <c r="B5" s="6" t="s">
        <v>752</v>
      </c>
      <c r="C5" s="5">
        <v>301000</v>
      </c>
      <c r="D5" s="5">
        <v>287000</v>
      </c>
      <c r="E5" s="5">
        <v>284000</v>
      </c>
      <c r="F5" s="5">
        <v>281000</v>
      </c>
      <c r="G5" s="5">
        <v>284000</v>
      </c>
      <c r="H5" s="3"/>
      <c r="I5" s="2"/>
      <c r="J5" s="2"/>
      <c r="K5" s="2"/>
      <c r="L5" s="3"/>
      <c r="M5" s="3"/>
      <c r="N5" s="3"/>
      <c r="O5" s="3"/>
      <c r="P5" s="3"/>
      <c r="Q5" s="3"/>
      <c r="R5" s="3"/>
      <c r="S5" s="3"/>
      <c r="T5" s="3"/>
      <c r="U5" s="3"/>
    </row>
    <row r="6" spans="2:21" ht="14.25" customHeight="1">
      <c r="B6" s="6" t="s">
        <v>753</v>
      </c>
      <c r="C6" s="4">
        <v>303000</v>
      </c>
      <c r="D6" s="4">
        <v>296000</v>
      </c>
      <c r="E6" s="4">
        <v>290000</v>
      </c>
      <c r="F6" s="4">
        <v>289000</v>
      </c>
      <c r="G6" s="4">
        <v>286000</v>
      </c>
      <c r="H6" s="3"/>
      <c r="I6" s="2"/>
      <c r="J6" s="2"/>
      <c r="K6" s="2"/>
      <c r="L6" s="3"/>
      <c r="M6" s="3"/>
      <c r="N6" s="3"/>
      <c r="O6" s="3"/>
      <c r="P6" s="3"/>
      <c r="Q6" s="3"/>
      <c r="R6" s="3"/>
      <c r="S6" s="3"/>
      <c r="T6" s="3"/>
      <c r="U6" s="3"/>
    </row>
    <row r="7" spans="2:21" ht="14.25" customHeight="1">
      <c r="B7" s="6" t="s">
        <v>754</v>
      </c>
      <c r="C7" s="5">
        <v>283000</v>
      </c>
      <c r="D7" s="5">
        <v>293000</v>
      </c>
      <c r="E7" s="5">
        <v>284000</v>
      </c>
      <c r="F7" s="5">
        <v>279000</v>
      </c>
      <c r="G7" s="5">
        <v>285000</v>
      </c>
      <c r="H7" s="3"/>
      <c r="I7" s="2"/>
      <c r="J7" s="2"/>
      <c r="K7" s="2"/>
      <c r="L7" s="3"/>
      <c r="M7" s="3"/>
      <c r="N7" s="3"/>
      <c r="O7" s="3"/>
      <c r="P7" s="3"/>
      <c r="Q7" s="3"/>
      <c r="R7" s="3"/>
      <c r="S7" s="3"/>
      <c r="T7" s="3"/>
      <c r="U7" s="3"/>
    </row>
    <row r="8" spans="2:21" ht="14.15" customHeight="1">
      <c r="B8" s="6" t="s">
        <v>30</v>
      </c>
      <c r="C8" s="4">
        <v>283000</v>
      </c>
      <c r="D8" s="4">
        <v>291000</v>
      </c>
      <c r="E8" s="4">
        <v>286000</v>
      </c>
      <c r="F8" s="4">
        <v>283000</v>
      </c>
      <c r="G8" s="4">
        <v>283000</v>
      </c>
      <c r="H8" s="3"/>
      <c r="I8" s="2"/>
      <c r="J8" s="2"/>
      <c r="K8" s="2"/>
      <c r="L8" s="3"/>
      <c r="M8" s="3"/>
      <c r="N8" s="3"/>
      <c r="O8" s="3"/>
      <c r="P8" s="3"/>
      <c r="Q8" s="3"/>
      <c r="R8" s="3"/>
      <c r="S8" s="3"/>
      <c r="T8" s="3"/>
      <c r="U8" s="3"/>
    </row>
    <row r="9" spans="2:21" ht="14.25" customHeight="1">
      <c r="B9" s="6" t="s">
        <v>755</v>
      </c>
      <c r="C9" s="5">
        <v>291000</v>
      </c>
      <c r="D9" s="5">
        <v>297000</v>
      </c>
      <c r="E9" s="5">
        <v>284000</v>
      </c>
      <c r="F9" s="5">
        <v>284000</v>
      </c>
      <c r="G9" s="5">
        <v>280000</v>
      </c>
      <c r="H9" s="3"/>
      <c r="I9" s="2"/>
      <c r="J9" s="2"/>
      <c r="K9" s="2"/>
      <c r="L9" s="3"/>
      <c r="M9" s="3"/>
      <c r="N9" s="3"/>
      <c r="O9" s="3"/>
      <c r="P9" s="3"/>
      <c r="Q9" s="3"/>
      <c r="R9" s="3"/>
      <c r="S9" s="3"/>
      <c r="T9" s="3"/>
      <c r="U9" s="3"/>
    </row>
    <row r="10" spans="2:21" ht="14.25" customHeight="1">
      <c r="B10" s="6" t="s">
        <v>756</v>
      </c>
      <c r="C10" s="4">
        <v>294000</v>
      </c>
      <c r="D10" s="4">
        <v>295000</v>
      </c>
      <c r="E10" s="4">
        <v>281000</v>
      </c>
      <c r="F10" s="4">
        <v>280000</v>
      </c>
      <c r="G10" s="4">
        <v>284000</v>
      </c>
      <c r="H10" s="3"/>
      <c r="I10" s="2"/>
      <c r="J10" s="2"/>
      <c r="K10" s="2"/>
      <c r="L10" s="3"/>
      <c r="M10" s="3"/>
      <c r="N10" s="3"/>
      <c r="O10" s="3"/>
      <c r="P10" s="3"/>
      <c r="Q10" s="3"/>
      <c r="R10" s="3"/>
      <c r="S10" s="3"/>
      <c r="T10" s="3"/>
      <c r="U10" s="3"/>
    </row>
    <row r="11" spans="2:21" ht="14.25" customHeight="1">
      <c r="B11" s="6" t="s">
        <v>757</v>
      </c>
      <c r="C11" s="5">
        <v>290000</v>
      </c>
      <c r="D11" s="5">
        <v>289000</v>
      </c>
      <c r="E11" s="5">
        <v>278000</v>
      </c>
      <c r="F11" s="5">
        <v>276000</v>
      </c>
      <c r="G11" s="5">
        <v>275000</v>
      </c>
      <c r="H11" s="3"/>
      <c r="I11" s="2"/>
      <c r="J11" s="2"/>
      <c r="K11" s="2"/>
      <c r="L11" s="3"/>
      <c r="M11" s="3"/>
      <c r="N11" s="3"/>
      <c r="O11" s="3"/>
      <c r="P11" s="3"/>
      <c r="Q11" s="3"/>
      <c r="R11" s="3"/>
      <c r="S11" s="3"/>
      <c r="T11" s="3"/>
      <c r="U11" s="3"/>
    </row>
    <row r="12" spans="2:21" ht="14.25" customHeight="1">
      <c r="B12" s="6" t="s">
        <v>758</v>
      </c>
      <c r="C12" s="4">
        <v>295000</v>
      </c>
      <c r="D12" s="4">
        <v>293000</v>
      </c>
      <c r="E12" s="4">
        <v>280000</v>
      </c>
      <c r="F12" s="4">
        <v>277000</v>
      </c>
      <c r="G12" s="4">
        <v>278000</v>
      </c>
      <c r="H12" s="3"/>
      <c r="I12" s="2"/>
      <c r="J12" s="2"/>
      <c r="K12" s="2"/>
      <c r="L12" s="3"/>
      <c r="M12" s="3"/>
      <c r="N12" s="3"/>
      <c r="O12" s="3"/>
      <c r="P12" s="3"/>
      <c r="Q12" s="3"/>
      <c r="R12" s="3"/>
      <c r="S12" s="3"/>
      <c r="T12" s="3"/>
      <c r="U12" s="3"/>
    </row>
    <row r="13" spans="2:21" ht="14.25" customHeight="1">
      <c r="B13" s="6" t="s">
        <v>759</v>
      </c>
      <c r="C13" s="5">
        <v>296000</v>
      </c>
      <c r="D13" s="5">
        <v>292000</v>
      </c>
      <c r="E13" s="5">
        <v>281000</v>
      </c>
      <c r="F13" s="5">
        <v>283000</v>
      </c>
      <c r="G13" s="5">
        <v>287000</v>
      </c>
      <c r="H13" s="3"/>
      <c r="I13" s="2"/>
      <c r="J13" s="2"/>
      <c r="K13" s="2"/>
      <c r="L13" s="3"/>
      <c r="M13" s="3"/>
      <c r="N13" s="3"/>
      <c r="O13" s="3"/>
      <c r="P13" s="3"/>
      <c r="Q13" s="3"/>
      <c r="R13" s="3"/>
      <c r="S13" s="3"/>
      <c r="T13" s="3"/>
      <c r="U13" s="3"/>
    </row>
    <row r="14" spans="2:21" ht="14.25" customHeight="1">
      <c r="B14" s="6" t="s">
        <v>760</v>
      </c>
      <c r="C14" s="4">
        <v>293000</v>
      </c>
      <c r="D14" s="4">
        <v>293000</v>
      </c>
      <c r="E14" s="4">
        <v>284000</v>
      </c>
      <c r="F14" s="4">
        <v>283000</v>
      </c>
      <c r="G14" s="4">
        <v>284000</v>
      </c>
      <c r="H14" s="3"/>
      <c r="I14" s="2"/>
      <c r="J14" s="2"/>
      <c r="K14" s="2"/>
      <c r="L14" s="3"/>
      <c r="M14" s="3"/>
      <c r="N14" s="3"/>
      <c r="O14" s="3"/>
      <c r="P14" s="3"/>
      <c r="Q14" s="3"/>
      <c r="R14" s="3"/>
      <c r="S14" s="3"/>
      <c r="T14" s="3"/>
      <c r="U14" s="3"/>
    </row>
    <row r="15" spans="2:21" ht="14.25" customHeight="1">
      <c r="B15" s="6" t="s">
        <v>761</v>
      </c>
      <c r="C15" s="5">
        <v>290000</v>
      </c>
      <c r="D15" s="5">
        <v>288000</v>
      </c>
      <c r="E15" s="5">
        <v>281000</v>
      </c>
      <c r="F15" s="5">
        <v>277000</v>
      </c>
      <c r="G15" s="5">
        <v>280000</v>
      </c>
      <c r="H15" s="3"/>
      <c r="I15" s="2"/>
      <c r="J15" s="2"/>
      <c r="K15" s="2"/>
      <c r="L15" s="3"/>
      <c r="M15" s="3"/>
      <c r="N15" s="3"/>
      <c r="O15" s="3"/>
      <c r="P15" s="3"/>
      <c r="Q15" s="3"/>
      <c r="R15" s="3"/>
      <c r="S15" s="3"/>
      <c r="T15" s="3"/>
      <c r="U15" s="3"/>
    </row>
    <row r="16" spans="2:21" ht="14.25" customHeight="1">
      <c r="B16" s="26" t="s">
        <v>31</v>
      </c>
      <c r="C16" s="36">
        <v>294000</v>
      </c>
      <c r="D16" s="36">
        <v>292000</v>
      </c>
      <c r="E16" s="36">
        <v>283000</v>
      </c>
      <c r="F16" s="36">
        <v>282000</v>
      </c>
      <c r="G16" s="36">
        <v>283000</v>
      </c>
      <c r="H16" s="3"/>
      <c r="I16" s="2"/>
      <c r="J16" s="2"/>
      <c r="K16" s="2"/>
      <c r="L16" s="3"/>
      <c r="M16" s="3"/>
      <c r="N16" s="3"/>
      <c r="O16" s="3"/>
      <c r="P16" s="3"/>
      <c r="Q16" s="3"/>
      <c r="R16" s="3"/>
      <c r="S16" s="3"/>
      <c r="T16" s="3"/>
      <c r="U16" s="3"/>
    </row>
    <row r="17" spans="2:21" ht="14.25" customHeight="1">
      <c r="B17" s="6" t="s">
        <v>32</v>
      </c>
      <c r="C17" s="5">
        <v>576000</v>
      </c>
      <c r="D17" s="5">
        <v>584000</v>
      </c>
      <c r="E17" s="5">
        <v>577000</v>
      </c>
      <c r="F17" s="5">
        <v>580000</v>
      </c>
      <c r="G17" s="5">
        <v>593000</v>
      </c>
      <c r="H17" s="3"/>
      <c r="I17" s="2"/>
      <c r="J17" s="2"/>
      <c r="K17" s="2"/>
      <c r="L17" s="3"/>
      <c r="M17" s="3"/>
      <c r="N17" s="3"/>
      <c r="O17" s="3"/>
      <c r="P17" s="3"/>
      <c r="Q17" s="3"/>
      <c r="R17" s="3"/>
      <c r="S17" s="3"/>
      <c r="T17" s="3"/>
      <c r="U17" s="3"/>
    </row>
    <row r="18" spans="2:21" ht="14.25" customHeight="1">
      <c r="F18" s="2"/>
      <c r="G18" s="2"/>
      <c r="H18" s="3"/>
      <c r="I18" s="2"/>
      <c r="J18" s="2"/>
      <c r="K18" s="2"/>
      <c r="L18" s="3"/>
      <c r="M18" s="3"/>
      <c r="N18" s="3"/>
      <c r="O18" s="3"/>
      <c r="P18" s="3"/>
      <c r="Q18" s="3"/>
      <c r="R18" s="3"/>
      <c r="S18" s="3"/>
      <c r="T18" s="3"/>
      <c r="U18" s="3"/>
    </row>
    <row r="19" spans="2:21" ht="14.25" customHeight="1">
      <c r="F19" s="2"/>
      <c r="G19" s="2"/>
      <c r="H19" s="3"/>
      <c r="I19" s="2"/>
      <c r="J19" s="2"/>
      <c r="K19" s="2"/>
      <c r="L19" s="3"/>
      <c r="M19" s="3"/>
      <c r="N19" s="3"/>
      <c r="O19" s="3"/>
      <c r="P19" s="3"/>
      <c r="Q19" s="3"/>
      <c r="R19" s="3"/>
      <c r="S19" s="3"/>
      <c r="T19" s="3"/>
      <c r="U19" s="3"/>
    </row>
    <row r="20" spans="2:21" ht="14.25" customHeight="1">
      <c r="F20" s="2"/>
      <c r="G20" s="2"/>
      <c r="H20" s="3"/>
      <c r="I20" s="2"/>
      <c r="J20" s="2"/>
      <c r="K20" s="2"/>
      <c r="L20" s="3"/>
      <c r="M20" s="3"/>
      <c r="N20" s="3"/>
      <c r="O20" s="3"/>
      <c r="P20" s="3"/>
      <c r="Q20" s="3"/>
      <c r="R20" s="3"/>
      <c r="S20" s="3"/>
      <c r="T20" s="3"/>
      <c r="U20" s="3"/>
    </row>
    <row r="21" spans="2:21" ht="14.25" customHeight="1">
      <c r="F21" s="2"/>
      <c r="G21" s="2"/>
      <c r="H21" s="3"/>
      <c r="I21" s="2"/>
      <c r="J21" s="2"/>
      <c r="K21" s="2"/>
      <c r="L21" s="3"/>
      <c r="M21" s="3"/>
      <c r="N21" s="3"/>
      <c r="O21" s="3"/>
      <c r="P21" s="3"/>
      <c r="Q21" s="3"/>
      <c r="R21" s="3"/>
      <c r="S21" s="3"/>
      <c r="T21" s="3"/>
      <c r="U21" s="3"/>
    </row>
    <row r="22" spans="2:21" ht="14.25" customHeight="1">
      <c r="F22" s="2"/>
      <c r="G22" s="2"/>
      <c r="H22" s="3"/>
      <c r="I22" s="2"/>
      <c r="J22" s="2"/>
      <c r="K22" s="2"/>
      <c r="L22" s="3"/>
      <c r="M22" s="3"/>
      <c r="N22" s="3"/>
      <c r="O22" s="3"/>
      <c r="P22" s="3"/>
      <c r="Q22" s="3"/>
      <c r="R22" s="3"/>
      <c r="S22" s="3"/>
      <c r="T22" s="3"/>
      <c r="U22" s="3"/>
    </row>
    <row r="23" spans="2:21" ht="14.25" customHeight="1">
      <c r="F23" s="2"/>
      <c r="G23" s="2"/>
      <c r="H23" s="3"/>
      <c r="I23" s="2"/>
      <c r="J23" s="2"/>
      <c r="K23" s="2"/>
      <c r="L23" s="3"/>
      <c r="M23" s="3"/>
      <c r="N23" s="3"/>
      <c r="O23" s="3"/>
      <c r="P23" s="3"/>
      <c r="Q23" s="3"/>
      <c r="R23" s="3"/>
      <c r="S23" s="3"/>
      <c r="T23" s="3"/>
      <c r="U23" s="3"/>
    </row>
    <row r="24" spans="2:21" ht="14.25" customHeight="1">
      <c r="F24" s="2"/>
      <c r="G24" s="2"/>
      <c r="H24" s="3"/>
      <c r="I24" s="2"/>
      <c r="J24" s="2"/>
      <c r="K24" s="2"/>
    </row>
    <row r="25" spans="2:21" ht="14.25" customHeight="1">
      <c r="F25" s="2"/>
      <c r="G25" s="2"/>
      <c r="H25" s="3"/>
      <c r="I25" s="2"/>
      <c r="J25" s="2"/>
      <c r="K25" s="2"/>
    </row>
    <row r="26" spans="2:21" ht="14.25" customHeight="1">
      <c r="F26" s="2"/>
      <c r="G26" s="2"/>
      <c r="H26" s="3"/>
      <c r="I26" s="2"/>
      <c r="J26" s="2"/>
      <c r="K26" s="2"/>
    </row>
    <row r="27" spans="2:21" ht="14.25" customHeight="1">
      <c r="F27" s="2"/>
      <c r="G27" s="2"/>
      <c r="H27" s="3"/>
      <c r="I27" s="2"/>
      <c r="J27" s="2"/>
      <c r="K27" s="2"/>
    </row>
    <row r="28" spans="2:21" ht="14.25" customHeight="1">
      <c r="F28" s="2"/>
      <c r="G28" s="2"/>
      <c r="H28" s="3"/>
      <c r="I28" s="2"/>
      <c r="J28" s="2"/>
      <c r="K28" s="2"/>
    </row>
    <row r="29" spans="2:21" ht="14.25" customHeight="1">
      <c r="F29" s="2"/>
      <c r="G29" s="2"/>
      <c r="H29" s="3"/>
      <c r="I29" s="2"/>
      <c r="J29" s="2"/>
      <c r="K29" s="2"/>
    </row>
    <row r="30" spans="2:21" ht="14.25" customHeight="1">
      <c r="F30" s="2"/>
      <c r="G30" s="2"/>
      <c r="H30" s="3"/>
      <c r="I30" s="2"/>
      <c r="J30" s="2"/>
      <c r="K30" s="2"/>
    </row>
    <row r="31" spans="2:21" ht="14.25" customHeight="1">
      <c r="F31" s="2"/>
      <c r="G31" s="2"/>
      <c r="H31" s="3"/>
      <c r="I31" s="2"/>
      <c r="J31" s="2"/>
      <c r="K31" s="2"/>
    </row>
  </sheetData>
  <pageMargins left="0.7" right="0.7" top="0.75" bottom="0.75" header="0.3" footer="0.3"/>
  <pageSetup paperSize="9"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Blad7">
    <tabColor rgb="FFF59E77"/>
  </sheetPr>
  <dimension ref="B1:S113"/>
  <sheetViews>
    <sheetView zoomScaleNormal="100" workbookViewId="0"/>
  </sheetViews>
  <sheetFormatPr defaultColWidth="9.1796875" defaultRowHeight="14.25" customHeight="1"/>
  <cols>
    <col min="1" max="1" width="9.1796875" style="1"/>
    <col min="2" max="2" width="6.7265625" style="1" customWidth="1"/>
    <col min="3" max="3" width="7.81640625" style="1" bestFit="1" customWidth="1"/>
    <col min="4" max="4" width="8" style="1" bestFit="1" customWidth="1"/>
    <col min="5" max="5" width="7.26953125" style="1" bestFit="1" customWidth="1"/>
    <col min="6" max="6" width="7.453125" style="1" bestFit="1" customWidth="1"/>
    <col min="7" max="7" width="8" style="1" bestFit="1" customWidth="1"/>
    <col min="8" max="8" width="7.26953125" style="1" bestFit="1" customWidth="1"/>
    <col min="9" max="9" width="7.1796875" style="1" bestFit="1" customWidth="1"/>
    <col min="10" max="10" width="8" style="1" bestFit="1" customWidth="1"/>
    <col min="11" max="11" width="7.26953125" style="1" bestFit="1" customWidth="1"/>
    <col min="12" max="12" width="7.1796875" style="1" bestFit="1" customWidth="1"/>
    <col min="13" max="13" width="8" style="1" bestFit="1" customWidth="1"/>
    <col min="14" max="14" width="7.26953125" style="1" bestFit="1" customWidth="1"/>
    <col min="15" max="15" width="7.1796875" style="1" bestFit="1" customWidth="1"/>
    <col min="16" max="16" width="8" style="1" bestFit="1" customWidth="1"/>
    <col min="17" max="17" width="7.453125" style="1" bestFit="1" customWidth="1"/>
    <col min="18" max="16384" width="9.1796875" style="1"/>
  </cols>
  <sheetData>
    <row r="1" spans="2:19" ht="50.15" customHeight="1">
      <c r="F1" s="2"/>
      <c r="G1" s="3"/>
      <c r="H1" s="2"/>
      <c r="I1" s="2"/>
      <c r="J1" s="2"/>
    </row>
    <row r="2" spans="2:19" ht="14.25" customHeight="1">
      <c r="B2" s="28" t="s">
        <v>33</v>
      </c>
      <c r="C2" s="3"/>
      <c r="D2" s="2"/>
      <c r="E2" s="2"/>
      <c r="F2" s="2"/>
      <c r="G2" s="3"/>
      <c r="H2" s="3"/>
      <c r="I2" s="3"/>
      <c r="J2" s="3"/>
      <c r="K2" s="3"/>
      <c r="L2" s="3"/>
      <c r="M2" s="3"/>
      <c r="N2" s="3"/>
      <c r="O2" s="3"/>
      <c r="P2" s="3"/>
    </row>
    <row r="3" spans="2:19" ht="14.25" customHeight="1">
      <c r="B3" s="65" t="s">
        <v>34</v>
      </c>
      <c r="C3" s="63">
        <v>2020</v>
      </c>
      <c r="D3" s="63"/>
      <c r="E3" s="64"/>
      <c r="F3" s="63">
        <v>2021</v>
      </c>
      <c r="G3" s="63"/>
      <c r="H3" s="64"/>
      <c r="I3" s="63">
        <v>2022</v>
      </c>
      <c r="J3" s="63"/>
      <c r="K3" s="64"/>
      <c r="L3" s="63">
        <v>2023</v>
      </c>
      <c r="M3" s="63"/>
      <c r="N3" s="64"/>
      <c r="O3" s="63">
        <v>2024</v>
      </c>
      <c r="P3" s="63"/>
      <c r="Q3" s="64"/>
    </row>
    <row r="4" spans="2:19" ht="14.25" customHeight="1">
      <c r="B4" s="66"/>
      <c r="C4" s="7" t="s">
        <v>35</v>
      </c>
      <c r="D4" s="7" t="s">
        <v>36</v>
      </c>
      <c r="E4" s="7" t="s">
        <v>37</v>
      </c>
      <c r="F4" s="7" t="s">
        <v>35</v>
      </c>
      <c r="G4" s="7" t="s">
        <v>36</v>
      </c>
      <c r="H4" s="7" t="s">
        <v>37</v>
      </c>
      <c r="I4" s="7" t="s">
        <v>35</v>
      </c>
      <c r="J4" s="7" t="s">
        <v>36</v>
      </c>
      <c r="K4" s="7" t="s">
        <v>37</v>
      </c>
      <c r="L4" s="7" t="s">
        <v>35</v>
      </c>
      <c r="M4" s="7" t="s">
        <v>36</v>
      </c>
      <c r="N4" s="7" t="s">
        <v>37</v>
      </c>
      <c r="O4" s="7" t="s">
        <v>35</v>
      </c>
      <c r="P4" s="7" t="s">
        <v>36</v>
      </c>
      <c r="Q4" s="7" t="s">
        <v>37</v>
      </c>
    </row>
    <row r="5" spans="2:19" ht="14.25" customHeight="1">
      <c r="B5" s="6" t="s">
        <v>746</v>
      </c>
      <c r="C5" s="4">
        <v>1470</v>
      </c>
      <c r="D5" s="4">
        <v>1260</v>
      </c>
      <c r="E5" s="4">
        <v>2730</v>
      </c>
      <c r="F5" s="4">
        <v>1830</v>
      </c>
      <c r="G5" s="4">
        <v>1510</v>
      </c>
      <c r="H5" s="4">
        <v>3340</v>
      </c>
      <c r="I5" s="4">
        <v>1890</v>
      </c>
      <c r="J5" s="4">
        <v>1590</v>
      </c>
      <c r="K5" s="4">
        <v>3490</v>
      </c>
      <c r="L5" s="4">
        <v>1970</v>
      </c>
      <c r="M5" s="4">
        <v>1560</v>
      </c>
      <c r="N5" s="4">
        <v>3520</v>
      </c>
      <c r="O5" s="4">
        <v>2190</v>
      </c>
      <c r="P5" s="4">
        <v>1890</v>
      </c>
      <c r="Q5" s="4">
        <v>4080</v>
      </c>
    </row>
    <row r="6" spans="2:19" ht="14.25" customHeight="1">
      <c r="B6" s="6">
        <v>1</v>
      </c>
      <c r="C6" s="5">
        <v>400</v>
      </c>
      <c r="D6" s="5">
        <v>350</v>
      </c>
      <c r="E6" s="5">
        <v>750</v>
      </c>
      <c r="F6" s="5">
        <v>410</v>
      </c>
      <c r="G6" s="5">
        <v>370</v>
      </c>
      <c r="H6" s="5">
        <v>780</v>
      </c>
      <c r="I6" s="5">
        <v>460</v>
      </c>
      <c r="J6" s="5">
        <v>410</v>
      </c>
      <c r="K6" s="5">
        <v>870</v>
      </c>
      <c r="L6" s="5">
        <v>440</v>
      </c>
      <c r="M6" s="5">
        <v>410</v>
      </c>
      <c r="N6" s="5">
        <v>850</v>
      </c>
      <c r="O6" s="5">
        <v>430</v>
      </c>
      <c r="P6" s="5">
        <v>370</v>
      </c>
      <c r="Q6" s="5">
        <v>800</v>
      </c>
      <c r="R6" s="3"/>
      <c r="S6" s="3"/>
    </row>
    <row r="7" spans="2:19" ht="14.25" customHeight="1">
      <c r="B7" s="6">
        <v>2</v>
      </c>
      <c r="C7" s="4">
        <v>300</v>
      </c>
      <c r="D7" s="4">
        <v>280</v>
      </c>
      <c r="E7" s="4">
        <v>580</v>
      </c>
      <c r="F7" s="4">
        <v>330</v>
      </c>
      <c r="G7" s="4">
        <v>270</v>
      </c>
      <c r="H7" s="4">
        <v>600</v>
      </c>
      <c r="I7" s="4">
        <v>320</v>
      </c>
      <c r="J7" s="4">
        <v>290</v>
      </c>
      <c r="K7" s="4">
        <v>620</v>
      </c>
      <c r="L7" s="4">
        <v>340</v>
      </c>
      <c r="M7" s="4">
        <v>300</v>
      </c>
      <c r="N7" s="4">
        <v>640</v>
      </c>
      <c r="O7" s="4">
        <v>310</v>
      </c>
      <c r="P7" s="4">
        <v>260</v>
      </c>
      <c r="Q7" s="4">
        <v>560</v>
      </c>
      <c r="R7" s="3"/>
      <c r="S7" s="3"/>
    </row>
    <row r="8" spans="2:19" ht="14.25" customHeight="1">
      <c r="B8" s="6">
        <v>3</v>
      </c>
      <c r="C8" s="5">
        <v>330</v>
      </c>
      <c r="D8" s="5">
        <v>270</v>
      </c>
      <c r="E8" s="5">
        <v>590</v>
      </c>
      <c r="F8" s="5">
        <v>300</v>
      </c>
      <c r="G8" s="5">
        <v>280</v>
      </c>
      <c r="H8" s="5">
        <v>580</v>
      </c>
      <c r="I8" s="5">
        <v>330</v>
      </c>
      <c r="J8" s="5">
        <v>260</v>
      </c>
      <c r="K8" s="5">
        <v>590</v>
      </c>
      <c r="L8" s="5">
        <v>280</v>
      </c>
      <c r="M8" s="5">
        <v>260</v>
      </c>
      <c r="N8" s="5">
        <v>540</v>
      </c>
      <c r="O8" s="5">
        <v>270</v>
      </c>
      <c r="P8" s="5">
        <v>240</v>
      </c>
      <c r="Q8" s="5">
        <v>510</v>
      </c>
      <c r="R8" s="3"/>
      <c r="S8" s="3"/>
    </row>
    <row r="9" spans="2:19" ht="14.25" customHeight="1">
      <c r="B9" s="6">
        <v>4</v>
      </c>
      <c r="C9" s="4">
        <v>300</v>
      </c>
      <c r="D9" s="4">
        <v>220</v>
      </c>
      <c r="E9" s="4">
        <v>520</v>
      </c>
      <c r="F9" s="4">
        <v>300</v>
      </c>
      <c r="G9" s="4">
        <v>260</v>
      </c>
      <c r="H9" s="4">
        <v>560</v>
      </c>
      <c r="I9" s="4">
        <v>330</v>
      </c>
      <c r="J9" s="4">
        <v>260</v>
      </c>
      <c r="K9" s="4">
        <v>590</v>
      </c>
      <c r="L9" s="4">
        <v>310</v>
      </c>
      <c r="M9" s="4">
        <v>230</v>
      </c>
      <c r="N9" s="4">
        <v>550</v>
      </c>
      <c r="O9" s="4">
        <v>230</v>
      </c>
      <c r="P9" s="4">
        <v>220</v>
      </c>
      <c r="Q9" s="4">
        <v>450</v>
      </c>
      <c r="R9" s="3"/>
      <c r="S9" s="3"/>
    </row>
    <row r="10" spans="2:19" ht="14.25" customHeight="1">
      <c r="B10" s="6">
        <v>5</v>
      </c>
      <c r="C10" s="5">
        <v>300</v>
      </c>
      <c r="D10" s="5">
        <v>230</v>
      </c>
      <c r="E10" s="5">
        <v>520</v>
      </c>
      <c r="F10" s="5">
        <v>310</v>
      </c>
      <c r="G10" s="5">
        <v>210</v>
      </c>
      <c r="H10" s="5">
        <v>520</v>
      </c>
      <c r="I10" s="5">
        <v>310</v>
      </c>
      <c r="J10" s="5">
        <v>270</v>
      </c>
      <c r="K10" s="5">
        <v>570</v>
      </c>
      <c r="L10" s="5">
        <v>280</v>
      </c>
      <c r="M10" s="5">
        <v>250</v>
      </c>
      <c r="N10" s="5">
        <v>530</v>
      </c>
      <c r="O10" s="5">
        <v>250</v>
      </c>
      <c r="P10" s="5">
        <v>180</v>
      </c>
      <c r="Q10" s="5">
        <v>430</v>
      </c>
      <c r="R10" s="3"/>
      <c r="S10" s="3"/>
    </row>
    <row r="11" spans="2:19" ht="14.25" customHeight="1">
      <c r="B11" s="6">
        <v>6</v>
      </c>
      <c r="C11" s="4">
        <v>270</v>
      </c>
      <c r="D11" s="4">
        <v>200</v>
      </c>
      <c r="E11" s="4">
        <v>470</v>
      </c>
      <c r="F11" s="4">
        <v>270</v>
      </c>
      <c r="G11" s="4">
        <v>200</v>
      </c>
      <c r="H11" s="4">
        <v>470</v>
      </c>
      <c r="I11" s="4">
        <v>300</v>
      </c>
      <c r="J11" s="4">
        <v>200</v>
      </c>
      <c r="K11" s="4">
        <v>500</v>
      </c>
      <c r="L11" s="4">
        <v>260</v>
      </c>
      <c r="M11" s="4">
        <v>230</v>
      </c>
      <c r="N11" s="4">
        <v>500</v>
      </c>
      <c r="O11" s="4">
        <v>220</v>
      </c>
      <c r="P11" s="4">
        <v>230</v>
      </c>
      <c r="Q11" s="4">
        <v>440</v>
      </c>
      <c r="R11" s="3"/>
      <c r="S11" s="3"/>
    </row>
    <row r="12" spans="2:19" ht="14.25" customHeight="1">
      <c r="B12" s="6">
        <v>7</v>
      </c>
      <c r="C12" s="5">
        <v>240</v>
      </c>
      <c r="D12" s="5">
        <v>200</v>
      </c>
      <c r="E12" s="5">
        <v>430</v>
      </c>
      <c r="F12" s="5">
        <v>240</v>
      </c>
      <c r="G12" s="5">
        <v>190</v>
      </c>
      <c r="H12" s="5">
        <v>430</v>
      </c>
      <c r="I12" s="5">
        <v>240</v>
      </c>
      <c r="J12" s="5">
        <v>220</v>
      </c>
      <c r="K12" s="5">
        <v>460</v>
      </c>
      <c r="L12" s="5">
        <v>260</v>
      </c>
      <c r="M12" s="5">
        <v>180</v>
      </c>
      <c r="N12" s="5">
        <v>440</v>
      </c>
      <c r="O12" s="5">
        <v>220</v>
      </c>
      <c r="P12" s="5">
        <v>210</v>
      </c>
      <c r="Q12" s="5">
        <v>430</v>
      </c>
      <c r="R12" s="3"/>
      <c r="S12" s="3"/>
    </row>
    <row r="13" spans="2:19" ht="14.25" customHeight="1">
      <c r="B13" s="6">
        <v>8</v>
      </c>
      <c r="C13" s="4">
        <v>210</v>
      </c>
      <c r="D13" s="4">
        <v>160</v>
      </c>
      <c r="E13" s="4">
        <v>370</v>
      </c>
      <c r="F13" s="4">
        <v>230</v>
      </c>
      <c r="G13" s="4">
        <v>180</v>
      </c>
      <c r="H13" s="4">
        <v>400</v>
      </c>
      <c r="I13" s="4">
        <v>240</v>
      </c>
      <c r="J13" s="4">
        <v>160</v>
      </c>
      <c r="K13" s="4">
        <v>400</v>
      </c>
      <c r="L13" s="4">
        <v>210</v>
      </c>
      <c r="M13" s="4">
        <v>190</v>
      </c>
      <c r="N13" s="4">
        <v>400</v>
      </c>
      <c r="O13" s="4">
        <v>220</v>
      </c>
      <c r="P13" s="4">
        <v>170</v>
      </c>
      <c r="Q13" s="4">
        <v>390</v>
      </c>
      <c r="R13" s="3"/>
      <c r="S13" s="3"/>
    </row>
    <row r="14" spans="2:19" ht="14.25" customHeight="1">
      <c r="B14" s="6">
        <v>9</v>
      </c>
      <c r="C14" s="5">
        <v>240</v>
      </c>
      <c r="D14" s="5">
        <v>200</v>
      </c>
      <c r="E14" s="5">
        <v>440</v>
      </c>
      <c r="F14" s="5">
        <v>220</v>
      </c>
      <c r="G14" s="5">
        <v>180</v>
      </c>
      <c r="H14" s="5">
        <v>390</v>
      </c>
      <c r="I14" s="5">
        <v>200</v>
      </c>
      <c r="J14" s="5">
        <v>170</v>
      </c>
      <c r="K14" s="5">
        <v>360</v>
      </c>
      <c r="L14" s="5">
        <v>220</v>
      </c>
      <c r="M14" s="5">
        <v>180</v>
      </c>
      <c r="N14" s="5">
        <v>390</v>
      </c>
      <c r="O14" s="5">
        <v>180</v>
      </c>
      <c r="P14" s="5">
        <v>150</v>
      </c>
      <c r="Q14" s="5">
        <v>340</v>
      </c>
    </row>
    <row r="15" spans="2:19" ht="14.25" customHeight="1">
      <c r="B15" s="6">
        <v>10</v>
      </c>
      <c r="C15" s="4">
        <v>200</v>
      </c>
      <c r="D15" s="4">
        <v>170</v>
      </c>
      <c r="E15" s="4">
        <v>370</v>
      </c>
      <c r="F15" s="4">
        <v>210</v>
      </c>
      <c r="G15" s="4">
        <v>160</v>
      </c>
      <c r="H15" s="4">
        <v>370</v>
      </c>
      <c r="I15" s="4">
        <v>230</v>
      </c>
      <c r="J15" s="4">
        <v>170</v>
      </c>
      <c r="K15" s="4">
        <v>400</v>
      </c>
      <c r="L15" s="4">
        <v>200</v>
      </c>
      <c r="M15" s="4">
        <v>150</v>
      </c>
      <c r="N15" s="4">
        <v>350</v>
      </c>
      <c r="O15" s="4">
        <v>200</v>
      </c>
      <c r="P15" s="4">
        <v>160</v>
      </c>
      <c r="Q15" s="4">
        <v>360</v>
      </c>
    </row>
    <row r="16" spans="2:19" ht="14.25" customHeight="1">
      <c r="B16" s="6">
        <v>11</v>
      </c>
      <c r="C16" s="5">
        <v>190</v>
      </c>
      <c r="D16" s="5">
        <v>140</v>
      </c>
      <c r="E16" s="5">
        <v>340</v>
      </c>
      <c r="F16" s="5">
        <v>220</v>
      </c>
      <c r="G16" s="5">
        <v>140</v>
      </c>
      <c r="H16" s="5">
        <v>360</v>
      </c>
      <c r="I16" s="5">
        <v>200</v>
      </c>
      <c r="J16" s="5">
        <v>180</v>
      </c>
      <c r="K16" s="5">
        <v>370</v>
      </c>
      <c r="L16" s="5">
        <v>190</v>
      </c>
      <c r="M16" s="5">
        <v>150</v>
      </c>
      <c r="N16" s="5">
        <v>340</v>
      </c>
      <c r="O16" s="5">
        <v>170</v>
      </c>
      <c r="P16" s="5">
        <v>140</v>
      </c>
      <c r="Q16" s="5">
        <v>310</v>
      </c>
    </row>
    <row r="17" spans="2:19" ht="14.25" customHeight="1">
      <c r="B17" s="6">
        <v>12</v>
      </c>
      <c r="C17" s="4">
        <v>190</v>
      </c>
      <c r="D17" s="4">
        <v>150</v>
      </c>
      <c r="E17" s="4">
        <v>340</v>
      </c>
      <c r="F17" s="4">
        <v>180</v>
      </c>
      <c r="G17" s="4">
        <v>150</v>
      </c>
      <c r="H17" s="4">
        <v>330</v>
      </c>
      <c r="I17" s="4">
        <v>210</v>
      </c>
      <c r="J17" s="4">
        <v>130</v>
      </c>
      <c r="K17" s="4">
        <v>330</v>
      </c>
      <c r="L17" s="4">
        <v>180</v>
      </c>
      <c r="M17" s="4">
        <v>150</v>
      </c>
      <c r="N17" s="4">
        <v>330</v>
      </c>
      <c r="O17" s="4">
        <v>180</v>
      </c>
      <c r="P17" s="4">
        <v>140</v>
      </c>
      <c r="Q17" s="4">
        <v>310</v>
      </c>
    </row>
    <row r="18" spans="2:19" ht="14.25" customHeight="1">
      <c r="B18" s="6">
        <v>13</v>
      </c>
      <c r="C18" s="5">
        <v>190</v>
      </c>
      <c r="D18" s="5">
        <v>150</v>
      </c>
      <c r="E18" s="5">
        <v>340</v>
      </c>
      <c r="F18" s="5">
        <v>190</v>
      </c>
      <c r="G18" s="5">
        <v>170</v>
      </c>
      <c r="H18" s="5">
        <v>360</v>
      </c>
      <c r="I18" s="5">
        <v>160</v>
      </c>
      <c r="J18" s="5">
        <v>170</v>
      </c>
      <c r="K18" s="5">
        <v>340</v>
      </c>
      <c r="L18" s="5">
        <v>210</v>
      </c>
      <c r="M18" s="5">
        <v>140</v>
      </c>
      <c r="N18" s="5">
        <v>350</v>
      </c>
      <c r="O18" s="5">
        <v>160</v>
      </c>
      <c r="P18" s="5">
        <v>150</v>
      </c>
      <c r="Q18" s="5">
        <v>320</v>
      </c>
    </row>
    <row r="19" spans="2:19" ht="14.25" customHeight="1">
      <c r="B19" s="6">
        <v>14</v>
      </c>
      <c r="C19" s="4">
        <v>230</v>
      </c>
      <c r="D19" s="4">
        <v>190</v>
      </c>
      <c r="E19" s="4">
        <v>410</v>
      </c>
      <c r="F19" s="4">
        <v>210</v>
      </c>
      <c r="G19" s="4">
        <v>170</v>
      </c>
      <c r="H19" s="4">
        <v>380</v>
      </c>
      <c r="I19" s="4">
        <v>180</v>
      </c>
      <c r="J19" s="4">
        <v>180</v>
      </c>
      <c r="K19" s="4">
        <v>360</v>
      </c>
      <c r="L19" s="4">
        <v>150</v>
      </c>
      <c r="M19" s="4">
        <v>180</v>
      </c>
      <c r="N19" s="4">
        <v>330</v>
      </c>
      <c r="O19" s="4">
        <v>190</v>
      </c>
      <c r="P19" s="4">
        <v>150</v>
      </c>
      <c r="Q19" s="4">
        <v>340</v>
      </c>
    </row>
    <row r="20" spans="2:19" ht="14.25" customHeight="1">
      <c r="B20" s="6">
        <v>15</v>
      </c>
      <c r="C20" s="5">
        <v>180</v>
      </c>
      <c r="D20" s="5">
        <v>190</v>
      </c>
      <c r="E20" s="5">
        <v>380</v>
      </c>
      <c r="F20" s="5">
        <v>210</v>
      </c>
      <c r="G20" s="5">
        <v>190</v>
      </c>
      <c r="H20" s="5">
        <v>400</v>
      </c>
      <c r="I20" s="5">
        <v>200</v>
      </c>
      <c r="J20" s="5">
        <v>170</v>
      </c>
      <c r="K20" s="5">
        <v>370</v>
      </c>
      <c r="L20" s="5">
        <v>170</v>
      </c>
      <c r="M20" s="5">
        <v>170</v>
      </c>
      <c r="N20" s="5">
        <v>340</v>
      </c>
      <c r="O20" s="5">
        <v>170</v>
      </c>
      <c r="P20" s="5">
        <v>160</v>
      </c>
      <c r="Q20" s="5">
        <v>330</v>
      </c>
      <c r="R20" s="3"/>
      <c r="S20" s="3"/>
    </row>
    <row r="21" spans="2:19" ht="14.25" customHeight="1">
      <c r="B21" s="6">
        <v>16</v>
      </c>
      <c r="C21" s="4">
        <v>190</v>
      </c>
      <c r="D21" s="4">
        <v>210</v>
      </c>
      <c r="E21" s="4">
        <v>410</v>
      </c>
      <c r="F21" s="4">
        <v>160</v>
      </c>
      <c r="G21" s="4">
        <v>210</v>
      </c>
      <c r="H21" s="4">
        <v>370</v>
      </c>
      <c r="I21" s="4">
        <v>230</v>
      </c>
      <c r="J21" s="4">
        <v>190</v>
      </c>
      <c r="K21" s="4">
        <v>420</v>
      </c>
      <c r="L21" s="4">
        <v>180</v>
      </c>
      <c r="M21" s="4">
        <v>180</v>
      </c>
      <c r="N21" s="4">
        <v>360</v>
      </c>
      <c r="O21" s="4">
        <v>160</v>
      </c>
      <c r="P21" s="4">
        <v>160</v>
      </c>
      <c r="Q21" s="4">
        <v>320</v>
      </c>
      <c r="R21" s="3"/>
      <c r="S21" s="3"/>
    </row>
    <row r="22" spans="2:19" ht="14.25" customHeight="1">
      <c r="B22" s="6">
        <v>17</v>
      </c>
      <c r="C22" s="5">
        <v>240</v>
      </c>
      <c r="D22" s="5">
        <v>200</v>
      </c>
      <c r="E22" s="5">
        <v>430</v>
      </c>
      <c r="F22" s="5">
        <v>190</v>
      </c>
      <c r="G22" s="5">
        <v>200</v>
      </c>
      <c r="H22" s="5">
        <v>390</v>
      </c>
      <c r="I22" s="5">
        <v>180</v>
      </c>
      <c r="J22" s="5">
        <v>180</v>
      </c>
      <c r="K22" s="5">
        <v>360</v>
      </c>
      <c r="L22" s="5">
        <v>190</v>
      </c>
      <c r="M22" s="5">
        <v>200</v>
      </c>
      <c r="N22" s="5">
        <v>400</v>
      </c>
      <c r="O22" s="5">
        <v>170</v>
      </c>
      <c r="P22" s="5">
        <v>180</v>
      </c>
      <c r="Q22" s="5">
        <v>340</v>
      </c>
      <c r="R22" s="3"/>
      <c r="S22" s="3"/>
    </row>
    <row r="23" spans="2:19" ht="14.25" customHeight="1">
      <c r="B23" s="6">
        <v>18</v>
      </c>
      <c r="C23" s="4">
        <v>170</v>
      </c>
      <c r="D23" s="4">
        <v>190</v>
      </c>
      <c r="E23" s="4">
        <v>360</v>
      </c>
      <c r="F23" s="4">
        <v>200</v>
      </c>
      <c r="G23" s="4">
        <v>190</v>
      </c>
      <c r="H23" s="4">
        <v>390</v>
      </c>
      <c r="I23" s="4">
        <v>180</v>
      </c>
      <c r="J23" s="4">
        <v>170</v>
      </c>
      <c r="K23" s="4">
        <v>350</v>
      </c>
      <c r="L23" s="4">
        <v>150</v>
      </c>
      <c r="M23" s="4">
        <v>150</v>
      </c>
      <c r="N23" s="4">
        <v>310</v>
      </c>
      <c r="O23" s="4">
        <v>170</v>
      </c>
      <c r="P23" s="4">
        <v>170</v>
      </c>
      <c r="Q23" s="4">
        <v>340</v>
      </c>
      <c r="R23" s="3"/>
      <c r="S23" s="3"/>
    </row>
    <row r="24" spans="2:19" ht="14.25" customHeight="1">
      <c r="B24" s="6">
        <v>19</v>
      </c>
      <c r="C24" s="5">
        <v>170</v>
      </c>
      <c r="D24" s="5">
        <v>200</v>
      </c>
      <c r="E24" s="5">
        <v>370</v>
      </c>
      <c r="F24" s="5">
        <v>170</v>
      </c>
      <c r="G24" s="5">
        <v>160</v>
      </c>
      <c r="H24" s="5">
        <v>330</v>
      </c>
      <c r="I24" s="5">
        <v>160</v>
      </c>
      <c r="J24" s="5">
        <v>170</v>
      </c>
      <c r="K24" s="5">
        <v>340</v>
      </c>
      <c r="L24" s="5">
        <v>180</v>
      </c>
      <c r="M24" s="5">
        <v>170</v>
      </c>
      <c r="N24" s="5">
        <v>360</v>
      </c>
      <c r="O24" s="5">
        <v>150</v>
      </c>
      <c r="P24" s="5">
        <v>170</v>
      </c>
      <c r="Q24" s="5">
        <v>310</v>
      </c>
      <c r="R24" s="3"/>
      <c r="S24" s="3"/>
    </row>
    <row r="25" spans="2:19" ht="14.25" customHeight="1">
      <c r="B25" s="6">
        <v>20</v>
      </c>
      <c r="C25" s="4">
        <v>190</v>
      </c>
      <c r="D25" s="4">
        <v>210</v>
      </c>
      <c r="E25" s="4">
        <v>400</v>
      </c>
      <c r="F25" s="4">
        <v>200</v>
      </c>
      <c r="G25" s="4">
        <v>200</v>
      </c>
      <c r="H25" s="4">
        <v>390</v>
      </c>
      <c r="I25" s="4">
        <v>180</v>
      </c>
      <c r="J25" s="4">
        <v>180</v>
      </c>
      <c r="K25" s="4">
        <v>370</v>
      </c>
      <c r="L25" s="4">
        <v>180</v>
      </c>
      <c r="M25" s="4">
        <v>160</v>
      </c>
      <c r="N25" s="4">
        <v>340</v>
      </c>
      <c r="O25" s="4">
        <v>160</v>
      </c>
      <c r="P25" s="4">
        <v>190</v>
      </c>
      <c r="Q25" s="4">
        <v>350</v>
      </c>
      <c r="R25" s="3"/>
      <c r="S25" s="3"/>
    </row>
    <row r="26" spans="2:19" ht="14.25" customHeight="1">
      <c r="B26" s="6">
        <v>21</v>
      </c>
      <c r="C26" s="5">
        <v>190</v>
      </c>
      <c r="D26" s="5">
        <v>220</v>
      </c>
      <c r="E26" s="5">
        <v>410</v>
      </c>
      <c r="F26" s="5">
        <v>200</v>
      </c>
      <c r="G26" s="5">
        <v>240</v>
      </c>
      <c r="H26" s="5">
        <v>440</v>
      </c>
      <c r="I26" s="5">
        <v>180</v>
      </c>
      <c r="J26" s="5">
        <v>190</v>
      </c>
      <c r="K26" s="5">
        <v>370</v>
      </c>
      <c r="L26" s="5">
        <v>190</v>
      </c>
      <c r="M26" s="5">
        <v>190</v>
      </c>
      <c r="N26" s="5">
        <v>380</v>
      </c>
      <c r="O26" s="5">
        <v>170</v>
      </c>
      <c r="P26" s="5">
        <v>170</v>
      </c>
      <c r="Q26" s="5">
        <v>340</v>
      </c>
      <c r="R26" s="3"/>
      <c r="S26" s="3"/>
    </row>
    <row r="27" spans="2:19" ht="14.25" customHeight="1">
      <c r="B27" s="6">
        <v>22</v>
      </c>
      <c r="C27" s="4">
        <v>190</v>
      </c>
      <c r="D27" s="4">
        <v>220</v>
      </c>
      <c r="E27" s="4">
        <v>400</v>
      </c>
      <c r="F27" s="4">
        <v>180</v>
      </c>
      <c r="G27" s="4">
        <v>230</v>
      </c>
      <c r="H27" s="4">
        <v>410</v>
      </c>
      <c r="I27" s="4">
        <v>210</v>
      </c>
      <c r="J27" s="4">
        <v>230</v>
      </c>
      <c r="K27" s="4">
        <v>430</v>
      </c>
      <c r="L27" s="4">
        <v>160</v>
      </c>
      <c r="M27" s="4">
        <v>190</v>
      </c>
      <c r="N27" s="4">
        <v>350</v>
      </c>
      <c r="O27" s="4">
        <v>180</v>
      </c>
      <c r="P27" s="4">
        <v>180</v>
      </c>
      <c r="Q27" s="4">
        <v>360</v>
      </c>
      <c r="R27" s="3"/>
      <c r="S27" s="3"/>
    </row>
    <row r="28" spans="2:19" ht="14.25" customHeight="1">
      <c r="B28" s="6">
        <v>23</v>
      </c>
      <c r="C28" s="5">
        <v>190</v>
      </c>
      <c r="D28" s="5">
        <v>250</v>
      </c>
      <c r="E28" s="5">
        <v>440</v>
      </c>
      <c r="F28" s="5">
        <v>180</v>
      </c>
      <c r="G28" s="5">
        <v>210</v>
      </c>
      <c r="H28" s="5">
        <v>390</v>
      </c>
      <c r="I28" s="5">
        <v>200</v>
      </c>
      <c r="J28" s="5">
        <v>230</v>
      </c>
      <c r="K28" s="5">
        <v>430</v>
      </c>
      <c r="L28" s="5">
        <v>200</v>
      </c>
      <c r="M28" s="5">
        <v>240</v>
      </c>
      <c r="N28" s="5">
        <v>440</v>
      </c>
      <c r="O28" s="5">
        <v>160</v>
      </c>
      <c r="P28" s="5">
        <v>210</v>
      </c>
      <c r="Q28" s="5">
        <v>370</v>
      </c>
    </row>
    <row r="29" spans="2:19" ht="14.25" customHeight="1">
      <c r="B29" s="6">
        <v>24</v>
      </c>
      <c r="C29" s="4">
        <v>180</v>
      </c>
      <c r="D29" s="4">
        <v>250</v>
      </c>
      <c r="E29" s="4">
        <v>420</v>
      </c>
      <c r="F29" s="4">
        <v>180</v>
      </c>
      <c r="G29" s="4">
        <v>240</v>
      </c>
      <c r="H29" s="4">
        <v>420</v>
      </c>
      <c r="I29" s="4">
        <v>160</v>
      </c>
      <c r="J29" s="4">
        <v>220</v>
      </c>
      <c r="K29" s="4">
        <v>380</v>
      </c>
      <c r="L29" s="4">
        <v>180</v>
      </c>
      <c r="M29" s="4">
        <v>220</v>
      </c>
      <c r="N29" s="4">
        <v>400</v>
      </c>
      <c r="O29" s="4">
        <v>200</v>
      </c>
      <c r="P29" s="4">
        <v>270</v>
      </c>
      <c r="Q29" s="4">
        <v>470</v>
      </c>
    </row>
    <row r="30" spans="2:19" ht="14.25" customHeight="1">
      <c r="B30" s="6">
        <v>25</v>
      </c>
      <c r="C30" s="5">
        <v>190</v>
      </c>
      <c r="D30" s="5">
        <v>230</v>
      </c>
      <c r="E30" s="5">
        <v>420</v>
      </c>
      <c r="F30" s="5">
        <v>190</v>
      </c>
      <c r="G30" s="5">
        <v>250</v>
      </c>
      <c r="H30" s="5">
        <v>450</v>
      </c>
      <c r="I30" s="5">
        <v>170</v>
      </c>
      <c r="J30" s="5">
        <v>250</v>
      </c>
      <c r="K30" s="5">
        <v>430</v>
      </c>
      <c r="L30" s="5">
        <v>170</v>
      </c>
      <c r="M30" s="5">
        <v>230</v>
      </c>
      <c r="N30" s="5">
        <v>400</v>
      </c>
      <c r="O30" s="5">
        <v>190</v>
      </c>
      <c r="P30" s="5">
        <v>240</v>
      </c>
      <c r="Q30" s="5">
        <v>430</v>
      </c>
    </row>
    <row r="31" spans="2:19" ht="14.25" customHeight="1">
      <c r="B31" s="6">
        <v>26</v>
      </c>
      <c r="C31" s="4">
        <v>180</v>
      </c>
      <c r="D31" s="4">
        <v>280</v>
      </c>
      <c r="E31" s="4">
        <v>470</v>
      </c>
      <c r="F31" s="4">
        <v>190</v>
      </c>
      <c r="G31" s="4">
        <v>280</v>
      </c>
      <c r="H31" s="4">
        <v>480</v>
      </c>
      <c r="I31" s="4">
        <v>170</v>
      </c>
      <c r="J31" s="4">
        <v>260</v>
      </c>
      <c r="K31" s="4">
        <v>440</v>
      </c>
      <c r="L31" s="4">
        <v>190</v>
      </c>
      <c r="M31" s="4">
        <v>290</v>
      </c>
      <c r="N31" s="4">
        <v>480</v>
      </c>
      <c r="O31" s="4">
        <v>200</v>
      </c>
      <c r="P31" s="4">
        <v>270</v>
      </c>
      <c r="Q31" s="4">
        <v>470</v>
      </c>
    </row>
    <row r="32" spans="2:19" ht="14.25" customHeight="1">
      <c r="B32" s="6">
        <v>27</v>
      </c>
      <c r="C32" s="5">
        <v>200</v>
      </c>
      <c r="D32" s="5">
        <v>300</v>
      </c>
      <c r="E32" s="5">
        <v>500</v>
      </c>
      <c r="F32" s="5">
        <v>220</v>
      </c>
      <c r="G32" s="5">
        <v>340</v>
      </c>
      <c r="H32" s="5">
        <v>560</v>
      </c>
      <c r="I32" s="5">
        <v>200</v>
      </c>
      <c r="J32" s="5">
        <v>260</v>
      </c>
      <c r="K32" s="5">
        <v>450</v>
      </c>
      <c r="L32" s="5">
        <v>190</v>
      </c>
      <c r="M32" s="5">
        <v>270</v>
      </c>
      <c r="N32" s="5">
        <v>460</v>
      </c>
      <c r="O32" s="5">
        <v>230</v>
      </c>
      <c r="P32" s="5">
        <v>320</v>
      </c>
      <c r="Q32" s="5">
        <v>550</v>
      </c>
    </row>
    <row r="33" spans="2:19" ht="14.25" customHeight="1">
      <c r="B33" s="6">
        <v>28</v>
      </c>
      <c r="C33" s="4">
        <v>210</v>
      </c>
      <c r="D33" s="4">
        <v>310</v>
      </c>
      <c r="E33" s="4">
        <v>520</v>
      </c>
      <c r="F33" s="4">
        <v>220</v>
      </c>
      <c r="G33" s="4">
        <v>350</v>
      </c>
      <c r="H33" s="4">
        <v>570</v>
      </c>
      <c r="I33" s="4">
        <v>200</v>
      </c>
      <c r="J33" s="4">
        <v>350</v>
      </c>
      <c r="K33" s="4">
        <v>550</v>
      </c>
      <c r="L33" s="4">
        <v>200</v>
      </c>
      <c r="M33" s="4">
        <v>290</v>
      </c>
      <c r="N33" s="4">
        <v>490</v>
      </c>
      <c r="O33" s="4">
        <v>190</v>
      </c>
      <c r="P33" s="4">
        <v>330</v>
      </c>
      <c r="Q33" s="4">
        <v>520</v>
      </c>
    </row>
    <row r="34" spans="2:19" ht="14.25" customHeight="1">
      <c r="B34" s="6">
        <v>29</v>
      </c>
      <c r="C34" s="5">
        <v>230</v>
      </c>
      <c r="D34" s="5">
        <v>340</v>
      </c>
      <c r="E34" s="5">
        <v>570</v>
      </c>
      <c r="F34" s="5">
        <v>220</v>
      </c>
      <c r="G34" s="5">
        <v>360</v>
      </c>
      <c r="H34" s="5">
        <v>590</v>
      </c>
      <c r="I34" s="5">
        <v>200</v>
      </c>
      <c r="J34" s="5">
        <v>340</v>
      </c>
      <c r="K34" s="5">
        <v>540</v>
      </c>
      <c r="L34" s="5">
        <v>200</v>
      </c>
      <c r="M34" s="5">
        <v>360</v>
      </c>
      <c r="N34" s="5">
        <v>560</v>
      </c>
      <c r="O34" s="5">
        <v>220</v>
      </c>
      <c r="P34" s="5">
        <v>320</v>
      </c>
      <c r="Q34" s="5">
        <v>530</v>
      </c>
      <c r="R34" s="3"/>
      <c r="S34" s="3"/>
    </row>
    <row r="35" spans="2:19" ht="14.25" customHeight="1">
      <c r="B35" s="6">
        <v>30</v>
      </c>
      <c r="C35" s="4">
        <v>210</v>
      </c>
      <c r="D35" s="4">
        <v>370</v>
      </c>
      <c r="E35" s="4">
        <v>580</v>
      </c>
      <c r="F35" s="4">
        <v>260</v>
      </c>
      <c r="G35" s="4">
        <v>380</v>
      </c>
      <c r="H35" s="4">
        <v>650</v>
      </c>
      <c r="I35" s="4">
        <v>220</v>
      </c>
      <c r="J35" s="4">
        <v>400</v>
      </c>
      <c r="K35" s="4">
        <v>620</v>
      </c>
      <c r="L35" s="4">
        <v>200</v>
      </c>
      <c r="M35" s="4">
        <v>380</v>
      </c>
      <c r="N35" s="4">
        <v>580</v>
      </c>
      <c r="O35" s="4">
        <v>230</v>
      </c>
      <c r="P35" s="4">
        <v>370</v>
      </c>
      <c r="Q35" s="4">
        <v>600</v>
      </c>
      <c r="R35" s="3"/>
      <c r="S35" s="3"/>
    </row>
    <row r="36" spans="2:19" ht="14.25" customHeight="1">
      <c r="B36" s="6">
        <v>31</v>
      </c>
      <c r="C36" s="5">
        <v>240</v>
      </c>
      <c r="D36" s="5">
        <v>390</v>
      </c>
      <c r="E36" s="5">
        <v>630</v>
      </c>
      <c r="F36" s="5">
        <v>240</v>
      </c>
      <c r="G36" s="5">
        <v>400</v>
      </c>
      <c r="H36" s="5">
        <v>640</v>
      </c>
      <c r="I36" s="5">
        <v>220</v>
      </c>
      <c r="J36" s="5">
        <v>370</v>
      </c>
      <c r="K36" s="5">
        <v>590</v>
      </c>
      <c r="L36" s="5">
        <v>200</v>
      </c>
      <c r="M36" s="5">
        <v>420</v>
      </c>
      <c r="N36" s="5">
        <v>620</v>
      </c>
      <c r="O36" s="5">
        <v>220</v>
      </c>
      <c r="P36" s="5">
        <v>380</v>
      </c>
      <c r="Q36" s="5">
        <v>600</v>
      </c>
      <c r="R36" s="3"/>
      <c r="S36" s="3"/>
    </row>
    <row r="37" spans="2:19" ht="14.25" customHeight="1">
      <c r="B37" s="6">
        <v>32</v>
      </c>
      <c r="C37" s="4">
        <v>250</v>
      </c>
      <c r="D37" s="4">
        <v>430</v>
      </c>
      <c r="E37" s="4">
        <v>680</v>
      </c>
      <c r="F37" s="4">
        <v>270</v>
      </c>
      <c r="G37" s="4">
        <v>440</v>
      </c>
      <c r="H37" s="4">
        <v>700</v>
      </c>
      <c r="I37" s="4">
        <v>250</v>
      </c>
      <c r="J37" s="4">
        <v>370</v>
      </c>
      <c r="K37" s="4">
        <v>620</v>
      </c>
      <c r="L37" s="4">
        <v>270</v>
      </c>
      <c r="M37" s="4">
        <v>380</v>
      </c>
      <c r="N37" s="4">
        <v>650</v>
      </c>
      <c r="O37" s="4">
        <v>250</v>
      </c>
      <c r="P37" s="4">
        <v>460</v>
      </c>
      <c r="Q37" s="4">
        <v>710</v>
      </c>
      <c r="R37" s="3"/>
      <c r="S37" s="3"/>
    </row>
    <row r="38" spans="2:19" ht="14.25" customHeight="1">
      <c r="B38" s="6">
        <v>33</v>
      </c>
      <c r="C38" s="5">
        <v>280</v>
      </c>
      <c r="D38" s="5">
        <v>420</v>
      </c>
      <c r="E38" s="5">
        <v>690</v>
      </c>
      <c r="F38" s="5">
        <v>270</v>
      </c>
      <c r="G38" s="5">
        <v>430</v>
      </c>
      <c r="H38" s="5">
        <v>700</v>
      </c>
      <c r="I38" s="5">
        <v>270</v>
      </c>
      <c r="J38" s="5">
        <v>360</v>
      </c>
      <c r="K38" s="5">
        <v>630</v>
      </c>
      <c r="L38" s="5">
        <v>250</v>
      </c>
      <c r="M38" s="5">
        <v>420</v>
      </c>
      <c r="N38" s="5">
        <v>670</v>
      </c>
      <c r="O38" s="5">
        <v>270</v>
      </c>
      <c r="P38" s="5">
        <v>420</v>
      </c>
      <c r="Q38" s="5">
        <v>690</v>
      </c>
      <c r="R38" s="3"/>
      <c r="S38" s="3"/>
    </row>
    <row r="39" spans="2:19" ht="14.25" customHeight="1">
      <c r="B39" s="6">
        <v>34</v>
      </c>
      <c r="C39" s="4">
        <v>270</v>
      </c>
      <c r="D39" s="4">
        <v>470</v>
      </c>
      <c r="E39" s="4">
        <v>750</v>
      </c>
      <c r="F39" s="4">
        <v>290</v>
      </c>
      <c r="G39" s="4">
        <v>470</v>
      </c>
      <c r="H39" s="4">
        <v>760</v>
      </c>
      <c r="I39" s="4">
        <v>280</v>
      </c>
      <c r="J39" s="4">
        <v>480</v>
      </c>
      <c r="K39" s="4">
        <v>750</v>
      </c>
      <c r="L39" s="4">
        <v>250</v>
      </c>
      <c r="M39" s="4">
        <v>420</v>
      </c>
      <c r="N39" s="4">
        <v>680</v>
      </c>
      <c r="O39" s="4">
        <v>290</v>
      </c>
      <c r="P39" s="4">
        <v>470</v>
      </c>
      <c r="Q39" s="4">
        <v>750</v>
      </c>
      <c r="R39" s="3"/>
      <c r="S39" s="3"/>
    </row>
    <row r="40" spans="2:19" ht="14.25" customHeight="1">
      <c r="B40" s="6">
        <v>35</v>
      </c>
      <c r="C40" s="5">
        <v>270</v>
      </c>
      <c r="D40" s="5">
        <v>470</v>
      </c>
      <c r="E40" s="5">
        <v>740</v>
      </c>
      <c r="F40" s="5">
        <v>290</v>
      </c>
      <c r="G40" s="5">
        <v>470</v>
      </c>
      <c r="H40" s="5">
        <v>760</v>
      </c>
      <c r="I40" s="5">
        <v>260</v>
      </c>
      <c r="J40" s="5">
        <v>480</v>
      </c>
      <c r="K40" s="5">
        <v>740</v>
      </c>
      <c r="L40" s="5">
        <v>290</v>
      </c>
      <c r="M40" s="5">
        <v>500</v>
      </c>
      <c r="N40" s="5">
        <v>790</v>
      </c>
      <c r="O40" s="5">
        <v>310</v>
      </c>
      <c r="P40" s="5">
        <v>460</v>
      </c>
      <c r="Q40" s="5">
        <v>760</v>
      </c>
      <c r="R40" s="3"/>
      <c r="S40" s="3"/>
    </row>
    <row r="41" spans="2:19" ht="14.25" customHeight="1">
      <c r="B41" s="6">
        <v>36</v>
      </c>
      <c r="C41" s="4">
        <v>250</v>
      </c>
      <c r="D41" s="4">
        <v>480</v>
      </c>
      <c r="E41" s="4">
        <v>740</v>
      </c>
      <c r="F41" s="4">
        <v>280</v>
      </c>
      <c r="G41" s="4">
        <v>500</v>
      </c>
      <c r="H41" s="4">
        <v>790</v>
      </c>
      <c r="I41" s="4">
        <v>300</v>
      </c>
      <c r="J41" s="4">
        <v>510</v>
      </c>
      <c r="K41" s="4">
        <v>800</v>
      </c>
      <c r="L41" s="4">
        <v>320</v>
      </c>
      <c r="M41" s="4">
        <v>470</v>
      </c>
      <c r="N41" s="4">
        <v>780</v>
      </c>
      <c r="O41" s="4">
        <v>310</v>
      </c>
      <c r="P41" s="4">
        <v>520</v>
      </c>
      <c r="Q41" s="4">
        <v>830</v>
      </c>
      <c r="R41" s="3"/>
      <c r="S41" s="3"/>
    </row>
    <row r="42" spans="2:19" ht="14.25" customHeight="1">
      <c r="B42" s="6">
        <v>37</v>
      </c>
      <c r="C42" s="5">
        <v>300</v>
      </c>
      <c r="D42" s="5">
        <v>510</v>
      </c>
      <c r="E42" s="5">
        <v>810</v>
      </c>
      <c r="F42" s="5">
        <v>310</v>
      </c>
      <c r="G42" s="5">
        <v>530</v>
      </c>
      <c r="H42" s="5">
        <v>840</v>
      </c>
      <c r="I42" s="5">
        <v>320</v>
      </c>
      <c r="J42" s="5">
        <v>510</v>
      </c>
      <c r="K42" s="5">
        <v>820</v>
      </c>
      <c r="L42" s="5">
        <v>340</v>
      </c>
      <c r="M42" s="5">
        <v>510</v>
      </c>
      <c r="N42" s="5">
        <v>850</v>
      </c>
      <c r="O42" s="5">
        <v>310</v>
      </c>
      <c r="P42" s="5">
        <v>560</v>
      </c>
      <c r="Q42" s="5">
        <v>870</v>
      </c>
    </row>
    <row r="43" spans="2:19" ht="14.25" customHeight="1">
      <c r="B43" s="6">
        <v>38</v>
      </c>
      <c r="C43" s="4">
        <v>360</v>
      </c>
      <c r="D43" s="4">
        <v>560</v>
      </c>
      <c r="E43" s="4">
        <v>910</v>
      </c>
      <c r="F43" s="4">
        <v>340</v>
      </c>
      <c r="G43" s="4">
        <v>540</v>
      </c>
      <c r="H43" s="4">
        <v>870</v>
      </c>
      <c r="I43" s="4">
        <v>310</v>
      </c>
      <c r="J43" s="4">
        <v>510</v>
      </c>
      <c r="K43" s="4">
        <v>820</v>
      </c>
      <c r="L43" s="4">
        <v>330</v>
      </c>
      <c r="M43" s="4">
        <v>510</v>
      </c>
      <c r="N43" s="4">
        <v>840</v>
      </c>
      <c r="O43" s="4">
        <v>330</v>
      </c>
      <c r="P43" s="4">
        <v>550</v>
      </c>
      <c r="Q43" s="4">
        <v>880</v>
      </c>
    </row>
    <row r="44" spans="2:19" ht="14.25" customHeight="1">
      <c r="B44" s="6">
        <v>39</v>
      </c>
      <c r="C44" s="5">
        <v>370</v>
      </c>
      <c r="D44" s="5">
        <v>580</v>
      </c>
      <c r="E44" s="5">
        <v>950</v>
      </c>
      <c r="F44" s="5">
        <v>370</v>
      </c>
      <c r="G44" s="5">
        <v>590</v>
      </c>
      <c r="H44" s="5">
        <v>950</v>
      </c>
      <c r="I44" s="5">
        <v>360</v>
      </c>
      <c r="J44" s="5">
        <v>510</v>
      </c>
      <c r="K44" s="5">
        <v>860</v>
      </c>
      <c r="L44" s="5">
        <v>360</v>
      </c>
      <c r="M44" s="5">
        <v>530</v>
      </c>
      <c r="N44" s="5">
        <v>890</v>
      </c>
      <c r="O44" s="5">
        <v>350</v>
      </c>
      <c r="P44" s="5">
        <v>570</v>
      </c>
      <c r="Q44" s="5">
        <v>920</v>
      </c>
    </row>
    <row r="45" spans="2:19" ht="14.25" customHeight="1">
      <c r="B45" s="6">
        <v>40</v>
      </c>
      <c r="C45" s="4">
        <v>400</v>
      </c>
      <c r="D45" s="4">
        <v>590</v>
      </c>
      <c r="E45" s="4">
        <v>1000</v>
      </c>
      <c r="F45" s="4">
        <v>380</v>
      </c>
      <c r="G45" s="4">
        <v>660</v>
      </c>
      <c r="H45" s="4">
        <v>1040</v>
      </c>
      <c r="I45" s="4">
        <v>370</v>
      </c>
      <c r="J45" s="4">
        <v>620</v>
      </c>
      <c r="K45" s="4">
        <v>990</v>
      </c>
      <c r="L45" s="4">
        <v>370</v>
      </c>
      <c r="M45" s="4">
        <v>530</v>
      </c>
      <c r="N45" s="4">
        <v>900</v>
      </c>
      <c r="O45" s="4">
        <v>380</v>
      </c>
      <c r="P45" s="4">
        <v>580</v>
      </c>
      <c r="Q45" s="4">
        <v>960</v>
      </c>
    </row>
    <row r="46" spans="2:19" ht="14.25" customHeight="1">
      <c r="B46" s="6">
        <v>41</v>
      </c>
      <c r="C46" s="5">
        <v>400</v>
      </c>
      <c r="D46" s="5">
        <v>640</v>
      </c>
      <c r="E46" s="5">
        <v>1040</v>
      </c>
      <c r="F46" s="5">
        <v>420</v>
      </c>
      <c r="G46" s="5">
        <v>660</v>
      </c>
      <c r="H46" s="5">
        <v>1090</v>
      </c>
      <c r="I46" s="5">
        <v>410</v>
      </c>
      <c r="J46" s="5">
        <v>630</v>
      </c>
      <c r="K46" s="5">
        <v>1040</v>
      </c>
      <c r="L46" s="5">
        <v>380</v>
      </c>
      <c r="M46" s="5">
        <v>640</v>
      </c>
      <c r="N46" s="5">
        <v>1020</v>
      </c>
      <c r="O46" s="5">
        <v>400</v>
      </c>
      <c r="P46" s="5">
        <v>590</v>
      </c>
      <c r="Q46" s="5">
        <v>990</v>
      </c>
    </row>
    <row r="47" spans="2:19" ht="14.25" customHeight="1">
      <c r="B47" s="6">
        <v>42</v>
      </c>
      <c r="C47" s="4">
        <v>460</v>
      </c>
      <c r="D47" s="4">
        <v>670</v>
      </c>
      <c r="E47" s="4">
        <v>1140</v>
      </c>
      <c r="F47" s="4">
        <v>480</v>
      </c>
      <c r="G47" s="4">
        <v>690</v>
      </c>
      <c r="H47" s="4">
        <v>1170</v>
      </c>
      <c r="I47" s="4">
        <v>430</v>
      </c>
      <c r="J47" s="4">
        <v>620</v>
      </c>
      <c r="K47" s="4">
        <v>1060</v>
      </c>
      <c r="L47" s="4">
        <v>450</v>
      </c>
      <c r="M47" s="4">
        <v>650</v>
      </c>
      <c r="N47" s="4">
        <v>1100</v>
      </c>
      <c r="O47" s="4">
        <v>410</v>
      </c>
      <c r="P47" s="4">
        <v>700</v>
      </c>
      <c r="Q47" s="4">
        <v>1120</v>
      </c>
    </row>
    <row r="48" spans="2:19" ht="14.25" customHeight="1">
      <c r="B48" s="6">
        <v>43</v>
      </c>
      <c r="C48" s="5">
        <v>490</v>
      </c>
      <c r="D48" s="5">
        <v>720</v>
      </c>
      <c r="E48" s="5">
        <v>1220</v>
      </c>
      <c r="F48" s="5">
        <v>510</v>
      </c>
      <c r="G48" s="5">
        <v>740</v>
      </c>
      <c r="H48" s="5">
        <v>1250</v>
      </c>
      <c r="I48" s="5">
        <v>460</v>
      </c>
      <c r="J48" s="5">
        <v>730</v>
      </c>
      <c r="K48" s="5">
        <v>1180</v>
      </c>
      <c r="L48" s="5">
        <v>450</v>
      </c>
      <c r="M48" s="5">
        <v>680</v>
      </c>
      <c r="N48" s="5">
        <v>1120</v>
      </c>
      <c r="O48" s="5">
        <v>460</v>
      </c>
      <c r="P48" s="5">
        <v>740</v>
      </c>
      <c r="Q48" s="5">
        <v>1200</v>
      </c>
      <c r="R48" s="3"/>
      <c r="S48" s="3"/>
    </row>
    <row r="49" spans="2:19" ht="14.25" customHeight="1">
      <c r="B49" s="6">
        <v>44</v>
      </c>
      <c r="C49" s="4">
        <v>500</v>
      </c>
      <c r="D49" s="4">
        <v>760</v>
      </c>
      <c r="E49" s="4">
        <v>1260</v>
      </c>
      <c r="F49" s="4">
        <v>560</v>
      </c>
      <c r="G49" s="4">
        <v>750</v>
      </c>
      <c r="H49" s="4">
        <v>1310</v>
      </c>
      <c r="I49" s="4">
        <v>530</v>
      </c>
      <c r="J49" s="4">
        <v>770</v>
      </c>
      <c r="K49" s="4">
        <v>1300</v>
      </c>
      <c r="L49" s="4">
        <v>480</v>
      </c>
      <c r="M49" s="4">
        <v>720</v>
      </c>
      <c r="N49" s="4">
        <v>1200</v>
      </c>
      <c r="O49" s="4">
        <v>510</v>
      </c>
      <c r="P49" s="4">
        <v>720</v>
      </c>
      <c r="Q49" s="4">
        <v>1230</v>
      </c>
      <c r="R49" s="3"/>
      <c r="S49" s="3"/>
    </row>
    <row r="50" spans="2:19" ht="14.25" customHeight="1">
      <c r="B50" s="6">
        <v>45</v>
      </c>
      <c r="C50" s="5">
        <v>560</v>
      </c>
      <c r="D50" s="5">
        <v>840</v>
      </c>
      <c r="E50" s="5">
        <v>1410</v>
      </c>
      <c r="F50" s="5">
        <v>540</v>
      </c>
      <c r="G50" s="5">
        <v>830</v>
      </c>
      <c r="H50" s="5">
        <v>1370</v>
      </c>
      <c r="I50" s="5">
        <v>530</v>
      </c>
      <c r="J50" s="5">
        <v>770</v>
      </c>
      <c r="K50" s="5">
        <v>1300</v>
      </c>
      <c r="L50" s="5">
        <v>570</v>
      </c>
      <c r="M50" s="5">
        <v>810</v>
      </c>
      <c r="N50" s="5">
        <v>1380</v>
      </c>
      <c r="O50" s="5">
        <v>540</v>
      </c>
      <c r="P50" s="5">
        <v>830</v>
      </c>
      <c r="Q50" s="5">
        <v>1360</v>
      </c>
      <c r="R50" s="3"/>
      <c r="S50" s="3"/>
    </row>
    <row r="51" spans="2:19" ht="14.25" customHeight="1">
      <c r="B51" s="6">
        <v>46</v>
      </c>
      <c r="C51" s="4">
        <v>630</v>
      </c>
      <c r="D51" s="4">
        <v>960</v>
      </c>
      <c r="E51" s="4">
        <v>1590</v>
      </c>
      <c r="F51" s="4">
        <v>630</v>
      </c>
      <c r="G51" s="4">
        <v>900</v>
      </c>
      <c r="H51" s="4">
        <v>1530</v>
      </c>
      <c r="I51" s="4">
        <v>550</v>
      </c>
      <c r="J51" s="4">
        <v>860</v>
      </c>
      <c r="K51" s="4">
        <v>1410</v>
      </c>
      <c r="L51" s="4">
        <v>560</v>
      </c>
      <c r="M51" s="4">
        <v>810</v>
      </c>
      <c r="N51" s="4">
        <v>1370</v>
      </c>
      <c r="O51" s="4">
        <v>600</v>
      </c>
      <c r="P51" s="4">
        <v>880</v>
      </c>
      <c r="Q51" s="4">
        <v>1470</v>
      </c>
      <c r="R51" s="3"/>
      <c r="S51" s="3"/>
    </row>
    <row r="52" spans="2:19" ht="14.25" customHeight="1">
      <c r="B52" s="6">
        <v>47</v>
      </c>
      <c r="C52" s="5">
        <v>730</v>
      </c>
      <c r="D52" s="5">
        <v>1090</v>
      </c>
      <c r="E52" s="5">
        <v>1820</v>
      </c>
      <c r="F52" s="5">
        <v>680</v>
      </c>
      <c r="G52" s="5">
        <v>1050</v>
      </c>
      <c r="H52" s="5">
        <v>1730</v>
      </c>
      <c r="I52" s="5">
        <v>650</v>
      </c>
      <c r="J52" s="5">
        <v>930</v>
      </c>
      <c r="K52" s="5">
        <v>1580</v>
      </c>
      <c r="L52" s="5">
        <v>600</v>
      </c>
      <c r="M52" s="5">
        <v>900</v>
      </c>
      <c r="N52" s="5">
        <v>1500</v>
      </c>
      <c r="O52" s="5">
        <v>610</v>
      </c>
      <c r="P52" s="5">
        <v>930</v>
      </c>
      <c r="Q52" s="5">
        <v>1540</v>
      </c>
      <c r="R52" s="3"/>
      <c r="S52" s="3"/>
    </row>
    <row r="53" spans="2:19" ht="14.25" customHeight="1">
      <c r="B53" s="6">
        <v>48</v>
      </c>
      <c r="C53" s="4">
        <v>890</v>
      </c>
      <c r="D53" s="4">
        <v>1250</v>
      </c>
      <c r="E53" s="4">
        <v>2150</v>
      </c>
      <c r="F53" s="4">
        <v>790</v>
      </c>
      <c r="G53" s="4">
        <v>1190</v>
      </c>
      <c r="H53" s="4">
        <v>1980</v>
      </c>
      <c r="I53" s="4">
        <v>700</v>
      </c>
      <c r="J53" s="4">
        <v>1110</v>
      </c>
      <c r="K53" s="4">
        <v>1810</v>
      </c>
      <c r="L53" s="4">
        <v>700</v>
      </c>
      <c r="M53" s="4">
        <v>1010</v>
      </c>
      <c r="N53" s="4">
        <v>1710</v>
      </c>
      <c r="O53" s="4">
        <v>640</v>
      </c>
      <c r="P53" s="4">
        <v>1020</v>
      </c>
      <c r="Q53" s="4">
        <v>1660</v>
      </c>
      <c r="R53" s="3"/>
      <c r="S53" s="3"/>
    </row>
    <row r="54" spans="2:19" ht="14.25" customHeight="1">
      <c r="B54" s="6">
        <v>49</v>
      </c>
      <c r="C54" s="5">
        <v>970</v>
      </c>
      <c r="D54" s="5">
        <v>1410</v>
      </c>
      <c r="E54" s="5">
        <v>2370</v>
      </c>
      <c r="F54" s="5">
        <v>950</v>
      </c>
      <c r="G54" s="5">
        <v>1360</v>
      </c>
      <c r="H54" s="5">
        <v>2310</v>
      </c>
      <c r="I54" s="5">
        <v>880</v>
      </c>
      <c r="J54" s="5">
        <v>1190</v>
      </c>
      <c r="K54" s="5">
        <v>2060</v>
      </c>
      <c r="L54" s="5">
        <v>770</v>
      </c>
      <c r="M54" s="5">
        <v>1150</v>
      </c>
      <c r="N54" s="5">
        <v>1930</v>
      </c>
      <c r="O54" s="5">
        <v>800</v>
      </c>
      <c r="P54" s="5">
        <v>1110</v>
      </c>
      <c r="Q54" s="5">
        <v>1900</v>
      </c>
      <c r="R54" s="3"/>
      <c r="S54" s="3"/>
    </row>
    <row r="55" spans="2:19" ht="14.25" customHeight="1">
      <c r="B55" s="6">
        <v>50</v>
      </c>
      <c r="C55" s="4">
        <v>1170</v>
      </c>
      <c r="D55" s="4">
        <v>1550</v>
      </c>
      <c r="E55" s="4">
        <v>2720</v>
      </c>
      <c r="F55" s="4">
        <v>1120</v>
      </c>
      <c r="G55" s="4">
        <v>1530</v>
      </c>
      <c r="H55" s="4">
        <v>2650</v>
      </c>
      <c r="I55" s="4">
        <v>940</v>
      </c>
      <c r="J55" s="4">
        <v>1410</v>
      </c>
      <c r="K55" s="4">
        <v>2350</v>
      </c>
      <c r="L55" s="4">
        <v>960</v>
      </c>
      <c r="M55" s="4">
        <v>1300</v>
      </c>
      <c r="N55" s="4">
        <v>2250</v>
      </c>
      <c r="O55" s="4">
        <v>900</v>
      </c>
      <c r="P55" s="4">
        <v>1300</v>
      </c>
      <c r="Q55" s="4">
        <v>2200</v>
      </c>
      <c r="R55" s="3"/>
      <c r="S55" s="3"/>
    </row>
    <row r="56" spans="2:19" ht="14.25" customHeight="1">
      <c r="B56" s="6">
        <v>51</v>
      </c>
      <c r="C56" s="5">
        <v>1280</v>
      </c>
      <c r="D56" s="5">
        <v>1710</v>
      </c>
      <c r="E56" s="5">
        <v>2980</v>
      </c>
      <c r="F56" s="5">
        <v>1250</v>
      </c>
      <c r="G56" s="5">
        <v>1700</v>
      </c>
      <c r="H56" s="5">
        <v>2940</v>
      </c>
      <c r="I56" s="5">
        <v>1100</v>
      </c>
      <c r="J56" s="5">
        <v>1550</v>
      </c>
      <c r="K56" s="5">
        <v>2640</v>
      </c>
      <c r="L56" s="5">
        <v>1050</v>
      </c>
      <c r="M56" s="5">
        <v>1460</v>
      </c>
      <c r="N56" s="5">
        <v>2510</v>
      </c>
      <c r="O56" s="5">
        <v>1050</v>
      </c>
      <c r="P56" s="5">
        <v>1450</v>
      </c>
      <c r="Q56" s="5">
        <v>2500</v>
      </c>
    </row>
    <row r="57" spans="2:19" ht="14.25" customHeight="1">
      <c r="B57" s="6">
        <v>52</v>
      </c>
      <c r="C57" s="4">
        <v>1210</v>
      </c>
      <c r="D57" s="4">
        <v>1690</v>
      </c>
      <c r="E57" s="4">
        <v>2900</v>
      </c>
      <c r="F57" s="4">
        <v>1390</v>
      </c>
      <c r="G57" s="4">
        <v>1830</v>
      </c>
      <c r="H57" s="4">
        <v>3220</v>
      </c>
      <c r="I57" s="4">
        <v>1330</v>
      </c>
      <c r="J57" s="4">
        <v>1770</v>
      </c>
      <c r="K57" s="4">
        <v>3100</v>
      </c>
      <c r="L57" s="4">
        <v>1240</v>
      </c>
      <c r="M57" s="4">
        <v>1680</v>
      </c>
      <c r="N57" s="4">
        <v>2910</v>
      </c>
      <c r="O57" s="4">
        <v>1150</v>
      </c>
      <c r="P57" s="4">
        <v>1640</v>
      </c>
      <c r="Q57" s="4">
        <v>2790</v>
      </c>
    </row>
    <row r="58" spans="2:19" ht="14.25" customHeight="1">
      <c r="B58" s="6">
        <v>53</v>
      </c>
      <c r="C58" s="5">
        <v>1430</v>
      </c>
      <c r="D58" s="5">
        <v>1730</v>
      </c>
      <c r="E58" s="5">
        <v>3160</v>
      </c>
      <c r="F58" s="5">
        <v>1380</v>
      </c>
      <c r="G58" s="5">
        <v>1890</v>
      </c>
      <c r="H58" s="5">
        <v>3260</v>
      </c>
      <c r="I58" s="5">
        <v>1420</v>
      </c>
      <c r="J58" s="5">
        <v>1840</v>
      </c>
      <c r="K58" s="5">
        <v>3260</v>
      </c>
      <c r="L58" s="5">
        <v>1410</v>
      </c>
      <c r="M58" s="5">
        <v>1830</v>
      </c>
      <c r="N58" s="5">
        <v>3240</v>
      </c>
      <c r="O58" s="5">
        <v>1420</v>
      </c>
      <c r="P58" s="5">
        <v>1860</v>
      </c>
      <c r="Q58" s="5">
        <v>3270</v>
      </c>
    </row>
    <row r="59" spans="2:19" ht="14.25" customHeight="1">
      <c r="B59" s="6">
        <v>54</v>
      </c>
      <c r="C59" s="4">
        <v>1540</v>
      </c>
      <c r="D59" s="4">
        <v>1930</v>
      </c>
      <c r="E59" s="4">
        <v>3470</v>
      </c>
      <c r="F59" s="4">
        <v>1530</v>
      </c>
      <c r="G59" s="4">
        <v>1960</v>
      </c>
      <c r="H59" s="4">
        <v>3490</v>
      </c>
      <c r="I59" s="4">
        <v>1440</v>
      </c>
      <c r="J59" s="4">
        <v>1920</v>
      </c>
      <c r="K59" s="4">
        <v>3370</v>
      </c>
      <c r="L59" s="4">
        <v>1500</v>
      </c>
      <c r="M59" s="4">
        <v>1940</v>
      </c>
      <c r="N59" s="4">
        <v>3440</v>
      </c>
      <c r="O59" s="4">
        <v>1600</v>
      </c>
      <c r="P59" s="4">
        <v>2100</v>
      </c>
      <c r="Q59" s="4">
        <v>3700</v>
      </c>
    </row>
    <row r="60" spans="2:19" ht="14.25" customHeight="1">
      <c r="B60" s="6">
        <v>55</v>
      </c>
      <c r="C60" s="5">
        <v>1750</v>
      </c>
      <c r="D60" s="5">
        <v>2180</v>
      </c>
      <c r="E60" s="5">
        <v>3940</v>
      </c>
      <c r="F60" s="5">
        <v>1680</v>
      </c>
      <c r="G60" s="5">
        <v>2100</v>
      </c>
      <c r="H60" s="5">
        <v>3780</v>
      </c>
      <c r="I60" s="5">
        <v>1590</v>
      </c>
      <c r="J60" s="5">
        <v>1980</v>
      </c>
      <c r="K60" s="5">
        <v>3580</v>
      </c>
      <c r="L60" s="5">
        <v>1530</v>
      </c>
      <c r="M60" s="5">
        <v>2050</v>
      </c>
      <c r="N60" s="5">
        <v>3580</v>
      </c>
      <c r="O60" s="5">
        <v>1740</v>
      </c>
      <c r="P60" s="5">
        <v>2140</v>
      </c>
      <c r="Q60" s="5">
        <v>3880</v>
      </c>
    </row>
    <row r="61" spans="2:19" ht="14.25" customHeight="1">
      <c r="B61" s="6">
        <v>56</v>
      </c>
      <c r="C61" s="4">
        <v>1930</v>
      </c>
      <c r="D61" s="4">
        <v>2240</v>
      </c>
      <c r="E61" s="4">
        <v>4170</v>
      </c>
      <c r="F61" s="4">
        <v>1870</v>
      </c>
      <c r="G61" s="4">
        <v>2350</v>
      </c>
      <c r="H61" s="4">
        <v>4230</v>
      </c>
      <c r="I61" s="4">
        <v>1760</v>
      </c>
      <c r="J61" s="4">
        <v>2210</v>
      </c>
      <c r="K61" s="4">
        <v>3970</v>
      </c>
      <c r="L61" s="4">
        <v>1750</v>
      </c>
      <c r="M61" s="4">
        <v>2050</v>
      </c>
      <c r="N61" s="4">
        <v>3800</v>
      </c>
      <c r="O61" s="4">
        <v>1730</v>
      </c>
      <c r="P61" s="4">
        <v>2210</v>
      </c>
      <c r="Q61" s="4">
        <v>3940</v>
      </c>
    </row>
    <row r="62" spans="2:19" ht="14.25" customHeight="1">
      <c r="B62" s="6">
        <v>57</v>
      </c>
      <c r="C62" s="5">
        <v>1970</v>
      </c>
      <c r="D62" s="5">
        <v>2460</v>
      </c>
      <c r="E62" s="5">
        <v>4430</v>
      </c>
      <c r="F62" s="5">
        <v>2120</v>
      </c>
      <c r="G62" s="5">
        <v>2460</v>
      </c>
      <c r="H62" s="5">
        <v>4580</v>
      </c>
      <c r="I62" s="5">
        <v>1930</v>
      </c>
      <c r="J62" s="5">
        <v>2380</v>
      </c>
      <c r="K62" s="5">
        <v>4310</v>
      </c>
      <c r="L62" s="5">
        <v>1890</v>
      </c>
      <c r="M62" s="5">
        <v>2300</v>
      </c>
      <c r="N62" s="5">
        <v>4200</v>
      </c>
      <c r="O62" s="5">
        <v>1920</v>
      </c>
      <c r="P62" s="5">
        <v>2240</v>
      </c>
      <c r="Q62" s="5">
        <v>4160</v>
      </c>
      <c r="R62" s="3"/>
      <c r="S62" s="3"/>
    </row>
    <row r="63" spans="2:19" ht="14.25" customHeight="1">
      <c r="B63" s="6">
        <v>58</v>
      </c>
      <c r="C63" s="4">
        <v>2100</v>
      </c>
      <c r="D63" s="4">
        <v>2660</v>
      </c>
      <c r="E63" s="4">
        <v>4770</v>
      </c>
      <c r="F63" s="4">
        <v>2170</v>
      </c>
      <c r="G63" s="4">
        <v>2660</v>
      </c>
      <c r="H63" s="4">
        <v>4840</v>
      </c>
      <c r="I63" s="4">
        <v>2240</v>
      </c>
      <c r="J63" s="4">
        <v>2570</v>
      </c>
      <c r="K63" s="4">
        <v>4810</v>
      </c>
      <c r="L63" s="4">
        <v>2150</v>
      </c>
      <c r="M63" s="4">
        <v>2520</v>
      </c>
      <c r="N63" s="4">
        <v>4660</v>
      </c>
      <c r="O63" s="4">
        <v>2150</v>
      </c>
      <c r="P63" s="4">
        <v>2600</v>
      </c>
      <c r="Q63" s="4">
        <v>4750</v>
      </c>
      <c r="R63" s="3"/>
      <c r="S63" s="3"/>
    </row>
    <row r="64" spans="2:19" ht="14.25" customHeight="1">
      <c r="B64" s="6">
        <v>59</v>
      </c>
      <c r="C64" s="5">
        <v>2370</v>
      </c>
      <c r="D64" s="5">
        <v>2850</v>
      </c>
      <c r="E64" s="5">
        <v>5230</v>
      </c>
      <c r="F64" s="5">
        <v>2460</v>
      </c>
      <c r="G64" s="5">
        <v>2950</v>
      </c>
      <c r="H64" s="5">
        <v>5410</v>
      </c>
      <c r="I64" s="5">
        <v>2250</v>
      </c>
      <c r="J64" s="5">
        <v>2720</v>
      </c>
      <c r="K64" s="5">
        <v>4970</v>
      </c>
      <c r="L64" s="5">
        <v>2430</v>
      </c>
      <c r="M64" s="5">
        <v>2770</v>
      </c>
      <c r="N64" s="5">
        <v>5200</v>
      </c>
      <c r="O64" s="5">
        <v>2330</v>
      </c>
      <c r="P64" s="5">
        <v>2750</v>
      </c>
      <c r="Q64" s="5">
        <v>5080</v>
      </c>
      <c r="R64" s="3"/>
      <c r="S64" s="3"/>
    </row>
    <row r="65" spans="2:19" ht="14.25" customHeight="1">
      <c r="B65" s="6">
        <v>60</v>
      </c>
      <c r="C65" s="4">
        <v>2530</v>
      </c>
      <c r="D65" s="4">
        <v>2980</v>
      </c>
      <c r="E65" s="4">
        <v>5510</v>
      </c>
      <c r="F65" s="4">
        <v>2650</v>
      </c>
      <c r="G65" s="4">
        <v>3050</v>
      </c>
      <c r="H65" s="4">
        <v>5700</v>
      </c>
      <c r="I65" s="4">
        <v>2590</v>
      </c>
      <c r="J65" s="4">
        <v>2930</v>
      </c>
      <c r="K65" s="4">
        <v>5520</v>
      </c>
      <c r="L65" s="4">
        <v>2420</v>
      </c>
      <c r="M65" s="4">
        <v>2910</v>
      </c>
      <c r="N65" s="4">
        <v>5340</v>
      </c>
      <c r="O65" s="4">
        <v>2630</v>
      </c>
      <c r="P65" s="4">
        <v>2960</v>
      </c>
      <c r="Q65" s="4">
        <v>5590</v>
      </c>
      <c r="R65" s="3"/>
      <c r="S65" s="3"/>
    </row>
    <row r="66" spans="2:19" ht="14.25" customHeight="1">
      <c r="B66" s="6">
        <v>61</v>
      </c>
      <c r="C66" s="5">
        <v>2720</v>
      </c>
      <c r="D66" s="5">
        <v>3140</v>
      </c>
      <c r="E66" s="5">
        <v>5860</v>
      </c>
      <c r="F66" s="5">
        <v>2860</v>
      </c>
      <c r="G66" s="5">
        <v>3240</v>
      </c>
      <c r="H66" s="5">
        <v>6100</v>
      </c>
      <c r="I66" s="5">
        <v>2700</v>
      </c>
      <c r="J66" s="5">
        <v>3150</v>
      </c>
      <c r="K66" s="5">
        <v>5850</v>
      </c>
      <c r="L66" s="5">
        <v>2770</v>
      </c>
      <c r="M66" s="5">
        <v>3180</v>
      </c>
      <c r="N66" s="5">
        <v>5950</v>
      </c>
      <c r="O66" s="5">
        <v>2790</v>
      </c>
      <c r="P66" s="5">
        <v>3300</v>
      </c>
      <c r="Q66" s="5">
        <v>6090</v>
      </c>
      <c r="R66" s="3"/>
      <c r="S66" s="3"/>
    </row>
    <row r="67" spans="2:19" ht="14.25" customHeight="1">
      <c r="B67" s="6">
        <v>62</v>
      </c>
      <c r="C67" s="4">
        <v>2890</v>
      </c>
      <c r="D67" s="4">
        <v>3370</v>
      </c>
      <c r="E67" s="4">
        <v>6250</v>
      </c>
      <c r="F67" s="4">
        <v>3080</v>
      </c>
      <c r="G67" s="4">
        <v>3420</v>
      </c>
      <c r="H67" s="4">
        <v>6500</v>
      </c>
      <c r="I67" s="4">
        <v>2830</v>
      </c>
      <c r="J67" s="4">
        <v>3260</v>
      </c>
      <c r="K67" s="4">
        <v>6080</v>
      </c>
      <c r="L67" s="4">
        <v>2830</v>
      </c>
      <c r="M67" s="4">
        <v>3370</v>
      </c>
      <c r="N67" s="4">
        <v>6200</v>
      </c>
      <c r="O67" s="4">
        <v>3060</v>
      </c>
      <c r="P67" s="4">
        <v>3530</v>
      </c>
      <c r="Q67" s="4">
        <v>6590</v>
      </c>
      <c r="R67" s="3"/>
      <c r="S67" s="3"/>
    </row>
    <row r="68" spans="2:19" ht="14.25" customHeight="1">
      <c r="B68" s="6">
        <v>63</v>
      </c>
      <c r="C68" s="5">
        <v>3130</v>
      </c>
      <c r="D68" s="5">
        <v>3620</v>
      </c>
      <c r="E68" s="5">
        <v>6760</v>
      </c>
      <c r="F68" s="5">
        <v>3110</v>
      </c>
      <c r="G68" s="5">
        <v>3740</v>
      </c>
      <c r="H68" s="5">
        <v>6840</v>
      </c>
      <c r="I68" s="5">
        <v>3170</v>
      </c>
      <c r="J68" s="5">
        <v>3540</v>
      </c>
      <c r="K68" s="5">
        <v>6710</v>
      </c>
      <c r="L68" s="5">
        <v>3140</v>
      </c>
      <c r="M68" s="5">
        <v>3660</v>
      </c>
      <c r="N68" s="5">
        <v>6800</v>
      </c>
      <c r="O68" s="5">
        <v>3270</v>
      </c>
      <c r="P68" s="5">
        <v>3700</v>
      </c>
      <c r="Q68" s="5">
        <v>6970</v>
      </c>
      <c r="R68" s="3"/>
      <c r="S68" s="3"/>
    </row>
    <row r="69" spans="2:19" ht="14.25" customHeight="1">
      <c r="B69" s="6">
        <v>64</v>
      </c>
      <c r="C69" s="4">
        <v>3400</v>
      </c>
      <c r="D69" s="4">
        <v>3830</v>
      </c>
      <c r="E69" s="4">
        <v>7230</v>
      </c>
      <c r="F69" s="4">
        <v>3350</v>
      </c>
      <c r="G69" s="4">
        <v>4000</v>
      </c>
      <c r="H69" s="4">
        <v>7360</v>
      </c>
      <c r="I69" s="4">
        <v>3230</v>
      </c>
      <c r="J69" s="4">
        <v>3810</v>
      </c>
      <c r="K69" s="4">
        <v>7040</v>
      </c>
      <c r="L69" s="4">
        <v>3400</v>
      </c>
      <c r="M69" s="4">
        <v>3850</v>
      </c>
      <c r="N69" s="4">
        <v>7250</v>
      </c>
      <c r="O69" s="4">
        <v>3410</v>
      </c>
      <c r="P69" s="4">
        <v>3990</v>
      </c>
      <c r="Q69" s="4">
        <v>7400</v>
      </c>
      <c r="R69" s="3"/>
      <c r="S69" s="3"/>
    </row>
    <row r="70" spans="2:19" ht="14.25" customHeight="1">
      <c r="B70" s="6">
        <v>65</v>
      </c>
      <c r="C70" s="5">
        <v>3590</v>
      </c>
      <c r="D70" s="5">
        <v>4020</v>
      </c>
      <c r="E70" s="5">
        <v>7610</v>
      </c>
      <c r="F70" s="5">
        <v>3690</v>
      </c>
      <c r="G70" s="5">
        <v>4210</v>
      </c>
      <c r="H70" s="5">
        <v>7900</v>
      </c>
      <c r="I70" s="5">
        <v>3460</v>
      </c>
      <c r="J70" s="5">
        <v>4180</v>
      </c>
      <c r="K70" s="5">
        <v>7640</v>
      </c>
      <c r="L70" s="5">
        <v>3400</v>
      </c>
      <c r="M70" s="5">
        <v>4140</v>
      </c>
      <c r="N70" s="5">
        <v>7540</v>
      </c>
      <c r="O70" s="5">
        <v>3740</v>
      </c>
      <c r="P70" s="5">
        <v>4350</v>
      </c>
      <c r="Q70" s="5">
        <v>8080</v>
      </c>
    </row>
    <row r="71" spans="2:19" ht="14.25" customHeight="1">
      <c r="B71" s="6">
        <v>66</v>
      </c>
      <c r="C71" s="4">
        <v>3790</v>
      </c>
      <c r="D71" s="4">
        <v>4330</v>
      </c>
      <c r="E71" s="4">
        <v>8130</v>
      </c>
      <c r="F71" s="4">
        <v>3870</v>
      </c>
      <c r="G71" s="4">
        <v>4470</v>
      </c>
      <c r="H71" s="4">
        <v>8340</v>
      </c>
      <c r="I71" s="4">
        <v>3800</v>
      </c>
      <c r="J71" s="4">
        <v>4340</v>
      </c>
      <c r="K71" s="4">
        <v>8140</v>
      </c>
      <c r="L71" s="4">
        <v>3820</v>
      </c>
      <c r="M71" s="4">
        <v>4380</v>
      </c>
      <c r="N71" s="4">
        <v>8200</v>
      </c>
      <c r="O71" s="4">
        <v>3900</v>
      </c>
      <c r="P71" s="4">
        <v>4590</v>
      </c>
      <c r="Q71" s="4">
        <v>8490</v>
      </c>
    </row>
    <row r="72" spans="2:19" ht="14.25" customHeight="1">
      <c r="B72" s="6">
        <v>67</v>
      </c>
      <c r="C72" s="5">
        <v>4140</v>
      </c>
      <c r="D72" s="5">
        <v>4790</v>
      </c>
      <c r="E72" s="5">
        <v>8930</v>
      </c>
      <c r="F72" s="5">
        <v>4120</v>
      </c>
      <c r="G72" s="5">
        <v>4820</v>
      </c>
      <c r="H72" s="5">
        <v>8940</v>
      </c>
      <c r="I72" s="5">
        <v>4120</v>
      </c>
      <c r="J72" s="5">
        <v>4760</v>
      </c>
      <c r="K72" s="5">
        <v>8880</v>
      </c>
      <c r="L72" s="5">
        <v>4140</v>
      </c>
      <c r="M72" s="5">
        <v>4690</v>
      </c>
      <c r="N72" s="5">
        <v>8840</v>
      </c>
      <c r="O72" s="5">
        <v>4180</v>
      </c>
      <c r="P72" s="5">
        <v>4830</v>
      </c>
      <c r="Q72" s="5">
        <v>9000</v>
      </c>
    </row>
    <row r="73" spans="2:19" ht="14.25" customHeight="1">
      <c r="B73" s="6">
        <v>68</v>
      </c>
      <c r="C73" s="4">
        <v>4370</v>
      </c>
      <c r="D73" s="4">
        <v>4980</v>
      </c>
      <c r="E73" s="4">
        <v>9340</v>
      </c>
      <c r="F73" s="4">
        <v>4390</v>
      </c>
      <c r="G73" s="4">
        <v>5260</v>
      </c>
      <c r="H73" s="4">
        <v>9640</v>
      </c>
      <c r="I73" s="4">
        <v>4220</v>
      </c>
      <c r="J73" s="4">
        <v>5120</v>
      </c>
      <c r="K73" s="4">
        <v>9340</v>
      </c>
      <c r="L73" s="4">
        <v>4380</v>
      </c>
      <c r="M73" s="4">
        <v>5070</v>
      </c>
      <c r="N73" s="4">
        <v>9450</v>
      </c>
      <c r="O73" s="4">
        <v>4450</v>
      </c>
      <c r="P73" s="4">
        <v>5280</v>
      </c>
      <c r="Q73" s="4">
        <v>9730</v>
      </c>
    </row>
    <row r="74" spans="2:19" ht="14.25" customHeight="1">
      <c r="B74" s="6">
        <v>69</v>
      </c>
      <c r="C74" s="5">
        <v>4590</v>
      </c>
      <c r="D74" s="5">
        <v>5420</v>
      </c>
      <c r="E74" s="5">
        <v>10010</v>
      </c>
      <c r="F74" s="5">
        <v>4800</v>
      </c>
      <c r="G74" s="5">
        <v>5540</v>
      </c>
      <c r="H74" s="5">
        <v>10330</v>
      </c>
      <c r="I74" s="5">
        <v>4820</v>
      </c>
      <c r="J74" s="5">
        <v>5660</v>
      </c>
      <c r="K74" s="5">
        <v>10490</v>
      </c>
      <c r="L74" s="5">
        <v>4590</v>
      </c>
      <c r="M74" s="5">
        <v>5550</v>
      </c>
      <c r="N74" s="5">
        <v>10140</v>
      </c>
      <c r="O74" s="5">
        <v>4890</v>
      </c>
      <c r="P74" s="5">
        <v>5560</v>
      </c>
      <c r="Q74" s="5">
        <v>10450</v>
      </c>
    </row>
    <row r="75" spans="2:19" ht="14.25" customHeight="1">
      <c r="B75" s="6">
        <v>70</v>
      </c>
      <c r="C75" s="4">
        <v>5140</v>
      </c>
      <c r="D75" s="4">
        <v>6160</v>
      </c>
      <c r="E75" s="4">
        <v>11310</v>
      </c>
      <c r="F75" s="4">
        <v>5130</v>
      </c>
      <c r="G75" s="4">
        <v>5940</v>
      </c>
      <c r="H75" s="4">
        <v>11070</v>
      </c>
      <c r="I75" s="4">
        <v>5080</v>
      </c>
      <c r="J75" s="4">
        <v>5860</v>
      </c>
      <c r="K75" s="4">
        <v>10940</v>
      </c>
      <c r="L75" s="4">
        <v>5060</v>
      </c>
      <c r="M75" s="4">
        <v>6110</v>
      </c>
      <c r="N75" s="4">
        <v>11170</v>
      </c>
      <c r="O75" s="4">
        <v>5260</v>
      </c>
      <c r="P75" s="4">
        <v>6150</v>
      </c>
      <c r="Q75" s="4">
        <v>11410</v>
      </c>
    </row>
    <row r="76" spans="2:19" ht="14.25" customHeight="1">
      <c r="B76" s="6">
        <v>71</v>
      </c>
      <c r="C76" s="5">
        <v>5670</v>
      </c>
      <c r="D76" s="5">
        <v>6840</v>
      </c>
      <c r="E76" s="5">
        <v>12510</v>
      </c>
      <c r="F76" s="5">
        <v>5690</v>
      </c>
      <c r="G76" s="5">
        <v>6880</v>
      </c>
      <c r="H76" s="5">
        <v>12570</v>
      </c>
      <c r="I76" s="5">
        <v>5260</v>
      </c>
      <c r="J76" s="5">
        <v>6320</v>
      </c>
      <c r="K76" s="5">
        <v>11580</v>
      </c>
      <c r="L76" s="5">
        <v>5570</v>
      </c>
      <c r="M76" s="5">
        <v>6490</v>
      </c>
      <c r="N76" s="5">
        <v>12060</v>
      </c>
      <c r="O76" s="5">
        <v>5610</v>
      </c>
      <c r="P76" s="5">
        <v>6700</v>
      </c>
      <c r="Q76" s="5">
        <v>12310</v>
      </c>
      <c r="R76" s="3"/>
      <c r="S76" s="3"/>
    </row>
    <row r="77" spans="2:19" ht="14.25" customHeight="1">
      <c r="B77" s="6">
        <v>72</v>
      </c>
      <c r="C77" s="4">
        <v>6290</v>
      </c>
      <c r="D77" s="4">
        <v>7770</v>
      </c>
      <c r="E77" s="4">
        <v>14070</v>
      </c>
      <c r="F77" s="4">
        <v>6240</v>
      </c>
      <c r="G77" s="4">
        <v>7600</v>
      </c>
      <c r="H77" s="4">
        <v>13840</v>
      </c>
      <c r="I77" s="4">
        <v>6080</v>
      </c>
      <c r="J77" s="4">
        <v>7200</v>
      </c>
      <c r="K77" s="4">
        <v>13270</v>
      </c>
      <c r="L77" s="4">
        <v>5830</v>
      </c>
      <c r="M77" s="4">
        <v>6990</v>
      </c>
      <c r="N77" s="4">
        <v>12830</v>
      </c>
      <c r="O77" s="4">
        <v>6170</v>
      </c>
      <c r="P77" s="4">
        <v>7120</v>
      </c>
      <c r="Q77" s="4">
        <v>13290</v>
      </c>
      <c r="R77" s="3"/>
      <c r="S77" s="3"/>
    </row>
    <row r="78" spans="2:19" ht="14.25" customHeight="1">
      <c r="B78" s="6">
        <v>73</v>
      </c>
      <c r="C78" s="5">
        <v>7580</v>
      </c>
      <c r="D78" s="5">
        <v>9270</v>
      </c>
      <c r="E78" s="5">
        <v>16850</v>
      </c>
      <c r="F78" s="5">
        <v>6920</v>
      </c>
      <c r="G78" s="5">
        <v>8570</v>
      </c>
      <c r="H78" s="5">
        <v>15490</v>
      </c>
      <c r="I78" s="5">
        <v>6670</v>
      </c>
      <c r="J78" s="5">
        <v>8120</v>
      </c>
      <c r="K78" s="5">
        <v>14790</v>
      </c>
      <c r="L78" s="5">
        <v>6620</v>
      </c>
      <c r="M78" s="5">
        <v>7780</v>
      </c>
      <c r="N78" s="5">
        <v>14390</v>
      </c>
      <c r="O78" s="5">
        <v>6520</v>
      </c>
      <c r="P78" s="5">
        <v>7710</v>
      </c>
      <c r="Q78" s="5">
        <v>14230</v>
      </c>
      <c r="R78" s="3"/>
      <c r="S78" s="3"/>
    </row>
    <row r="79" spans="2:19" ht="14.25" customHeight="1">
      <c r="B79" s="6">
        <v>74</v>
      </c>
      <c r="C79" s="4">
        <v>7050</v>
      </c>
      <c r="D79" s="4">
        <v>8550</v>
      </c>
      <c r="E79" s="4">
        <v>15600</v>
      </c>
      <c r="F79" s="4">
        <v>8330</v>
      </c>
      <c r="G79" s="4">
        <v>10360</v>
      </c>
      <c r="H79" s="4">
        <v>18700</v>
      </c>
      <c r="I79" s="4">
        <v>7460</v>
      </c>
      <c r="J79" s="4">
        <v>9300</v>
      </c>
      <c r="K79" s="4">
        <v>16760</v>
      </c>
      <c r="L79" s="4">
        <v>7200</v>
      </c>
      <c r="M79" s="4">
        <v>8850</v>
      </c>
      <c r="N79" s="4">
        <v>16040</v>
      </c>
      <c r="O79" s="4">
        <v>7270</v>
      </c>
      <c r="P79" s="4">
        <v>8530</v>
      </c>
      <c r="Q79" s="4">
        <v>15800</v>
      </c>
      <c r="R79" s="3"/>
      <c r="S79" s="3"/>
    </row>
    <row r="80" spans="2:19" ht="14.25" customHeight="1">
      <c r="B80" s="6">
        <v>75</v>
      </c>
      <c r="C80" s="5">
        <v>7070</v>
      </c>
      <c r="D80" s="5">
        <v>9380</v>
      </c>
      <c r="E80" s="5">
        <v>16450</v>
      </c>
      <c r="F80" s="5">
        <v>7530</v>
      </c>
      <c r="G80" s="5">
        <v>9590</v>
      </c>
      <c r="H80" s="5">
        <v>17120</v>
      </c>
      <c r="I80" s="5">
        <v>8830</v>
      </c>
      <c r="J80" s="5">
        <v>10960</v>
      </c>
      <c r="K80" s="5">
        <v>19790</v>
      </c>
      <c r="L80" s="5">
        <v>8160</v>
      </c>
      <c r="M80" s="5">
        <v>10240</v>
      </c>
      <c r="N80" s="5">
        <v>18400</v>
      </c>
      <c r="O80" s="5">
        <v>8110</v>
      </c>
      <c r="P80" s="5">
        <v>9720</v>
      </c>
      <c r="Q80" s="5">
        <v>17820</v>
      </c>
      <c r="R80" s="3"/>
      <c r="S80" s="3"/>
    </row>
    <row r="81" spans="2:19" ht="14.25" customHeight="1">
      <c r="B81" s="6">
        <v>76</v>
      </c>
      <c r="C81" s="4">
        <v>7400</v>
      </c>
      <c r="D81" s="4">
        <v>9660</v>
      </c>
      <c r="E81" s="4">
        <v>17060</v>
      </c>
      <c r="F81" s="4">
        <v>7800</v>
      </c>
      <c r="G81" s="4">
        <v>10150</v>
      </c>
      <c r="H81" s="4">
        <v>17950</v>
      </c>
      <c r="I81" s="4">
        <v>7910</v>
      </c>
      <c r="J81" s="4">
        <v>10280</v>
      </c>
      <c r="K81" s="4">
        <v>18190</v>
      </c>
      <c r="L81" s="4">
        <v>9330</v>
      </c>
      <c r="M81" s="4">
        <v>11890</v>
      </c>
      <c r="N81" s="4">
        <v>21210</v>
      </c>
      <c r="O81" s="4">
        <v>9000</v>
      </c>
      <c r="P81" s="4">
        <v>11320</v>
      </c>
      <c r="Q81" s="4">
        <v>20320</v>
      </c>
      <c r="R81" s="3"/>
      <c r="S81" s="3"/>
    </row>
    <row r="82" spans="2:19" ht="14.25" customHeight="1">
      <c r="B82" s="6">
        <v>77</v>
      </c>
      <c r="C82" s="5">
        <v>7430</v>
      </c>
      <c r="D82" s="5">
        <v>10000</v>
      </c>
      <c r="E82" s="5">
        <v>17440</v>
      </c>
      <c r="F82" s="5">
        <v>7940</v>
      </c>
      <c r="G82" s="5">
        <v>10600</v>
      </c>
      <c r="H82" s="5">
        <v>18540</v>
      </c>
      <c r="I82" s="5">
        <v>8170</v>
      </c>
      <c r="J82" s="5">
        <v>10800</v>
      </c>
      <c r="K82" s="5">
        <v>18970</v>
      </c>
      <c r="L82" s="5">
        <v>8590</v>
      </c>
      <c r="M82" s="5">
        <v>10980</v>
      </c>
      <c r="N82" s="5">
        <v>19570</v>
      </c>
      <c r="O82" s="5">
        <v>10380</v>
      </c>
      <c r="P82" s="5">
        <v>12940</v>
      </c>
      <c r="Q82" s="5">
        <v>23330</v>
      </c>
      <c r="R82" s="3"/>
      <c r="S82" s="3"/>
    </row>
    <row r="83" spans="2:19" ht="14.25" customHeight="1">
      <c r="B83" s="6">
        <v>78</v>
      </c>
      <c r="C83" s="4">
        <v>7140</v>
      </c>
      <c r="D83" s="4">
        <v>10400</v>
      </c>
      <c r="E83" s="4">
        <v>17540</v>
      </c>
      <c r="F83" s="4">
        <v>7880</v>
      </c>
      <c r="G83" s="4">
        <v>10790</v>
      </c>
      <c r="H83" s="4">
        <v>18670</v>
      </c>
      <c r="I83" s="4">
        <v>8310</v>
      </c>
      <c r="J83" s="4">
        <v>11240</v>
      </c>
      <c r="K83" s="4">
        <v>19550</v>
      </c>
      <c r="L83" s="4">
        <v>8650</v>
      </c>
      <c r="M83" s="4">
        <v>11650</v>
      </c>
      <c r="N83" s="4">
        <v>20290</v>
      </c>
      <c r="O83" s="4">
        <v>9300</v>
      </c>
      <c r="P83" s="4">
        <v>12160</v>
      </c>
      <c r="Q83" s="4">
        <v>21450</v>
      </c>
      <c r="R83" s="3"/>
      <c r="S83" s="3"/>
    </row>
    <row r="84" spans="2:19" ht="14.25" customHeight="1">
      <c r="B84" s="6">
        <v>79</v>
      </c>
      <c r="C84" s="5">
        <v>8280</v>
      </c>
      <c r="D84" s="5">
        <v>11600</v>
      </c>
      <c r="E84" s="5">
        <v>19880</v>
      </c>
      <c r="F84" s="5">
        <v>7740</v>
      </c>
      <c r="G84" s="5">
        <v>11310</v>
      </c>
      <c r="H84" s="5">
        <v>19050</v>
      </c>
      <c r="I84" s="5">
        <v>8150</v>
      </c>
      <c r="J84" s="5">
        <v>11360</v>
      </c>
      <c r="K84" s="5">
        <v>19510</v>
      </c>
      <c r="L84" s="5">
        <v>8860</v>
      </c>
      <c r="M84" s="5">
        <v>12040</v>
      </c>
      <c r="N84" s="5">
        <v>20900</v>
      </c>
      <c r="O84" s="5">
        <v>9280</v>
      </c>
      <c r="P84" s="5">
        <v>12480</v>
      </c>
      <c r="Q84" s="5">
        <v>21760</v>
      </c>
    </row>
    <row r="85" spans="2:19" ht="14.25" customHeight="1">
      <c r="B85" s="6">
        <v>80</v>
      </c>
      <c r="C85" s="4">
        <v>8300</v>
      </c>
      <c r="D85" s="4">
        <v>12340</v>
      </c>
      <c r="E85" s="4">
        <v>20640</v>
      </c>
      <c r="F85" s="4">
        <v>8630</v>
      </c>
      <c r="G85" s="4">
        <v>12190</v>
      </c>
      <c r="H85" s="4">
        <v>20820</v>
      </c>
      <c r="I85" s="4">
        <v>7910</v>
      </c>
      <c r="J85" s="4">
        <v>11720</v>
      </c>
      <c r="K85" s="4">
        <v>19630</v>
      </c>
      <c r="L85" s="4">
        <v>8520</v>
      </c>
      <c r="M85" s="4">
        <v>12080</v>
      </c>
      <c r="N85" s="4">
        <v>20610</v>
      </c>
      <c r="O85" s="4">
        <v>9470</v>
      </c>
      <c r="P85" s="4">
        <v>12990</v>
      </c>
      <c r="Q85" s="4">
        <v>22460</v>
      </c>
    </row>
    <row r="86" spans="2:19" ht="14.25" customHeight="1">
      <c r="B86" s="6">
        <v>81</v>
      </c>
      <c r="C86" s="5">
        <v>8270</v>
      </c>
      <c r="D86" s="5">
        <v>12820</v>
      </c>
      <c r="E86" s="5">
        <v>21090</v>
      </c>
      <c r="F86" s="5">
        <v>8660</v>
      </c>
      <c r="G86" s="5">
        <v>12840</v>
      </c>
      <c r="H86" s="5">
        <v>21490</v>
      </c>
      <c r="I86" s="5">
        <v>8730</v>
      </c>
      <c r="J86" s="5">
        <v>12570</v>
      </c>
      <c r="K86" s="5">
        <v>21300</v>
      </c>
      <c r="L86" s="5">
        <v>8260</v>
      </c>
      <c r="M86" s="5">
        <v>12250</v>
      </c>
      <c r="N86" s="5">
        <v>20510</v>
      </c>
      <c r="O86" s="5">
        <v>9170</v>
      </c>
      <c r="P86" s="5">
        <v>12590</v>
      </c>
      <c r="Q86" s="5">
        <v>21760</v>
      </c>
    </row>
    <row r="87" spans="2:19" ht="14.25" customHeight="1">
      <c r="B87" s="6">
        <v>82</v>
      </c>
      <c r="C87" s="4">
        <v>8310</v>
      </c>
      <c r="D87" s="4">
        <v>13060</v>
      </c>
      <c r="E87" s="4">
        <v>21360</v>
      </c>
      <c r="F87" s="4">
        <v>8610</v>
      </c>
      <c r="G87" s="4">
        <v>13380</v>
      </c>
      <c r="H87" s="4">
        <v>21990</v>
      </c>
      <c r="I87" s="4">
        <v>8920</v>
      </c>
      <c r="J87" s="4">
        <v>13290</v>
      </c>
      <c r="K87" s="4">
        <v>22220</v>
      </c>
      <c r="L87" s="4">
        <v>9010</v>
      </c>
      <c r="M87" s="4">
        <v>13270</v>
      </c>
      <c r="N87" s="4">
        <v>22270</v>
      </c>
      <c r="O87" s="4">
        <v>8760</v>
      </c>
      <c r="P87" s="4">
        <v>12760</v>
      </c>
      <c r="Q87" s="4">
        <v>21520</v>
      </c>
    </row>
    <row r="88" spans="2:19" ht="14.25" customHeight="1">
      <c r="B88" s="6">
        <v>83</v>
      </c>
      <c r="C88" s="5">
        <v>8350</v>
      </c>
      <c r="D88" s="5">
        <v>13340</v>
      </c>
      <c r="E88" s="5">
        <v>21690</v>
      </c>
      <c r="F88" s="5">
        <v>8410</v>
      </c>
      <c r="G88" s="5">
        <v>13460</v>
      </c>
      <c r="H88" s="5">
        <v>21870</v>
      </c>
      <c r="I88" s="5">
        <v>8680</v>
      </c>
      <c r="J88" s="5">
        <v>13490</v>
      </c>
      <c r="K88" s="5">
        <v>22170</v>
      </c>
      <c r="L88" s="5">
        <v>9090</v>
      </c>
      <c r="M88" s="5">
        <v>13470</v>
      </c>
      <c r="N88" s="5">
        <v>22560</v>
      </c>
      <c r="O88" s="5">
        <v>9200</v>
      </c>
      <c r="P88" s="5">
        <v>13550</v>
      </c>
      <c r="Q88" s="5">
        <v>22750</v>
      </c>
    </row>
    <row r="89" spans="2:19" ht="14.25" customHeight="1">
      <c r="B89" s="6">
        <v>84</v>
      </c>
      <c r="C89" s="4">
        <v>8090</v>
      </c>
      <c r="D89" s="4">
        <v>13680</v>
      </c>
      <c r="E89" s="4">
        <v>21760</v>
      </c>
      <c r="F89" s="4">
        <v>8280</v>
      </c>
      <c r="G89" s="4">
        <v>13640</v>
      </c>
      <c r="H89" s="4">
        <v>21920</v>
      </c>
      <c r="I89" s="4">
        <v>8510</v>
      </c>
      <c r="J89" s="4">
        <v>13680</v>
      </c>
      <c r="K89" s="4">
        <v>22190</v>
      </c>
      <c r="L89" s="4">
        <v>8760</v>
      </c>
      <c r="M89" s="4">
        <v>13640</v>
      </c>
      <c r="N89" s="4">
        <v>22400</v>
      </c>
      <c r="O89" s="4">
        <v>9020</v>
      </c>
      <c r="P89" s="4">
        <v>13740</v>
      </c>
      <c r="Q89" s="4">
        <v>22770</v>
      </c>
    </row>
    <row r="90" spans="2:19" ht="14.25" customHeight="1">
      <c r="B90" s="6">
        <v>85</v>
      </c>
      <c r="C90" s="5">
        <v>8130</v>
      </c>
      <c r="D90" s="5">
        <v>13710</v>
      </c>
      <c r="E90" s="5">
        <v>21840</v>
      </c>
      <c r="F90" s="5">
        <v>7930</v>
      </c>
      <c r="G90" s="5">
        <v>13600</v>
      </c>
      <c r="H90" s="5">
        <v>21530</v>
      </c>
      <c r="I90" s="5">
        <v>8040</v>
      </c>
      <c r="J90" s="5">
        <v>13280</v>
      </c>
      <c r="K90" s="5">
        <v>21330</v>
      </c>
      <c r="L90" s="5">
        <v>8270</v>
      </c>
      <c r="M90" s="5">
        <v>13510</v>
      </c>
      <c r="N90" s="5">
        <v>21780</v>
      </c>
      <c r="O90" s="5">
        <v>8620</v>
      </c>
      <c r="P90" s="5">
        <v>13590</v>
      </c>
      <c r="Q90" s="5">
        <v>22210</v>
      </c>
      <c r="R90" s="3"/>
      <c r="S90" s="3"/>
    </row>
    <row r="91" spans="2:19" ht="14.25" customHeight="1">
      <c r="B91" s="6">
        <v>86</v>
      </c>
      <c r="C91" s="4">
        <v>7440</v>
      </c>
      <c r="D91" s="4">
        <v>13680</v>
      </c>
      <c r="E91" s="4">
        <v>21120</v>
      </c>
      <c r="F91" s="4">
        <v>7700</v>
      </c>
      <c r="G91" s="4">
        <v>13140</v>
      </c>
      <c r="H91" s="4">
        <v>20830</v>
      </c>
      <c r="I91" s="4">
        <v>7610</v>
      </c>
      <c r="J91" s="4">
        <v>12950</v>
      </c>
      <c r="K91" s="4">
        <v>20570</v>
      </c>
      <c r="L91" s="4">
        <v>7760</v>
      </c>
      <c r="M91" s="4">
        <v>12900</v>
      </c>
      <c r="N91" s="4">
        <v>20660</v>
      </c>
      <c r="O91" s="4">
        <v>8130</v>
      </c>
      <c r="P91" s="4">
        <v>13270</v>
      </c>
      <c r="Q91" s="4">
        <v>21410</v>
      </c>
      <c r="R91" s="3"/>
      <c r="S91" s="3"/>
    </row>
    <row r="92" spans="2:19" ht="14.25" customHeight="1">
      <c r="B92" s="6">
        <v>87</v>
      </c>
      <c r="C92" s="5">
        <v>7030</v>
      </c>
      <c r="D92" s="5">
        <v>12720</v>
      </c>
      <c r="E92" s="5">
        <v>19750</v>
      </c>
      <c r="F92" s="5">
        <v>7060</v>
      </c>
      <c r="G92" s="5">
        <v>12880</v>
      </c>
      <c r="H92" s="5">
        <v>19940</v>
      </c>
      <c r="I92" s="5">
        <v>7180</v>
      </c>
      <c r="J92" s="5">
        <v>12470</v>
      </c>
      <c r="K92" s="5">
        <v>19650</v>
      </c>
      <c r="L92" s="5">
        <v>7170</v>
      </c>
      <c r="M92" s="5">
        <v>12300</v>
      </c>
      <c r="N92" s="5">
        <v>19470</v>
      </c>
      <c r="O92" s="5">
        <v>7460</v>
      </c>
      <c r="P92" s="5">
        <v>12450</v>
      </c>
      <c r="Q92" s="5">
        <v>19910</v>
      </c>
      <c r="R92" s="3"/>
      <c r="S92" s="3"/>
    </row>
    <row r="93" spans="2:19" ht="14.25" customHeight="1">
      <c r="B93" s="6">
        <v>88</v>
      </c>
      <c r="C93" s="4">
        <v>6390</v>
      </c>
      <c r="D93" s="4">
        <v>12200</v>
      </c>
      <c r="E93" s="4">
        <v>18590</v>
      </c>
      <c r="F93" s="4">
        <v>6350</v>
      </c>
      <c r="G93" s="4">
        <v>11800</v>
      </c>
      <c r="H93" s="4">
        <v>18150</v>
      </c>
      <c r="I93" s="4">
        <v>6320</v>
      </c>
      <c r="J93" s="4">
        <v>11800</v>
      </c>
      <c r="K93" s="4">
        <v>18120</v>
      </c>
      <c r="L93" s="4">
        <v>6600</v>
      </c>
      <c r="M93" s="4">
        <v>11510</v>
      </c>
      <c r="N93" s="4">
        <v>18110</v>
      </c>
      <c r="O93" s="4">
        <v>6760</v>
      </c>
      <c r="P93" s="4">
        <v>11640</v>
      </c>
      <c r="Q93" s="4">
        <v>18400</v>
      </c>
      <c r="R93" s="3"/>
      <c r="S93" s="3"/>
    </row>
    <row r="94" spans="2:19" ht="14.25" customHeight="1">
      <c r="B94" s="6">
        <v>89</v>
      </c>
      <c r="C94" s="5">
        <v>5530</v>
      </c>
      <c r="D94" s="5">
        <v>11190</v>
      </c>
      <c r="E94" s="5">
        <v>16720</v>
      </c>
      <c r="F94" s="5">
        <v>5490</v>
      </c>
      <c r="G94" s="5">
        <v>11020</v>
      </c>
      <c r="H94" s="5">
        <v>16510</v>
      </c>
      <c r="I94" s="5">
        <v>5650</v>
      </c>
      <c r="J94" s="5">
        <v>10590</v>
      </c>
      <c r="K94" s="5">
        <v>16240</v>
      </c>
      <c r="L94" s="5">
        <v>5600</v>
      </c>
      <c r="M94" s="5">
        <v>10710</v>
      </c>
      <c r="N94" s="5">
        <v>16310</v>
      </c>
      <c r="O94" s="5">
        <v>5910</v>
      </c>
      <c r="P94" s="5">
        <v>10460</v>
      </c>
      <c r="Q94" s="5">
        <v>16370</v>
      </c>
      <c r="R94" s="3"/>
      <c r="S94" s="3"/>
    </row>
    <row r="95" spans="2:19" ht="14.25" customHeight="1">
      <c r="B95" s="6">
        <v>90</v>
      </c>
      <c r="C95" s="4">
        <v>4630</v>
      </c>
      <c r="D95" s="4">
        <v>9650</v>
      </c>
      <c r="E95" s="4">
        <v>14280</v>
      </c>
      <c r="F95" s="4">
        <v>4660</v>
      </c>
      <c r="G95" s="4">
        <v>9580</v>
      </c>
      <c r="H95" s="4">
        <v>14240</v>
      </c>
      <c r="I95" s="4">
        <v>4830</v>
      </c>
      <c r="J95" s="4">
        <v>9480</v>
      </c>
      <c r="K95" s="4">
        <v>14300</v>
      </c>
      <c r="L95" s="4">
        <v>4800</v>
      </c>
      <c r="M95" s="4">
        <v>9250</v>
      </c>
      <c r="N95" s="4">
        <v>14050</v>
      </c>
      <c r="O95" s="4">
        <v>4740</v>
      </c>
      <c r="P95" s="4">
        <v>9390</v>
      </c>
      <c r="Q95" s="4">
        <v>14130</v>
      </c>
      <c r="R95" s="3"/>
      <c r="S95" s="3"/>
    </row>
    <row r="96" spans="2:19" ht="14.25" customHeight="1">
      <c r="B96" s="6">
        <v>91</v>
      </c>
      <c r="C96" s="5">
        <v>3740</v>
      </c>
      <c r="D96" s="5">
        <v>7940</v>
      </c>
      <c r="E96" s="5">
        <v>11680</v>
      </c>
      <c r="F96" s="5">
        <v>3900</v>
      </c>
      <c r="G96" s="5">
        <v>8170</v>
      </c>
      <c r="H96" s="5">
        <v>12080</v>
      </c>
      <c r="I96" s="5">
        <v>3890</v>
      </c>
      <c r="J96" s="5">
        <v>8050</v>
      </c>
      <c r="K96" s="5">
        <v>11940</v>
      </c>
      <c r="L96" s="5">
        <v>3980</v>
      </c>
      <c r="M96" s="5">
        <v>7920</v>
      </c>
      <c r="N96" s="5">
        <v>11890</v>
      </c>
      <c r="O96" s="5">
        <v>3950</v>
      </c>
      <c r="P96" s="5">
        <v>7880</v>
      </c>
      <c r="Q96" s="5">
        <v>11830</v>
      </c>
      <c r="R96" s="3"/>
      <c r="S96" s="3"/>
    </row>
    <row r="97" spans="2:19" ht="14.25" customHeight="1">
      <c r="B97" s="6">
        <v>92</v>
      </c>
      <c r="C97" s="4">
        <v>2980</v>
      </c>
      <c r="D97" s="4">
        <v>6680</v>
      </c>
      <c r="E97" s="4">
        <v>9660</v>
      </c>
      <c r="F97" s="4">
        <v>2950</v>
      </c>
      <c r="G97" s="4">
        <v>6540</v>
      </c>
      <c r="H97" s="4">
        <v>9490</v>
      </c>
      <c r="I97" s="4">
        <v>3130</v>
      </c>
      <c r="J97" s="4">
        <v>6550</v>
      </c>
      <c r="K97" s="4">
        <v>9670</v>
      </c>
      <c r="L97" s="4">
        <v>3130</v>
      </c>
      <c r="M97" s="4">
        <v>6420</v>
      </c>
      <c r="N97" s="4">
        <v>9550</v>
      </c>
      <c r="O97" s="4">
        <v>3210</v>
      </c>
      <c r="P97" s="4">
        <v>6510</v>
      </c>
      <c r="Q97" s="4">
        <v>9730</v>
      </c>
      <c r="R97" s="3"/>
      <c r="S97" s="3"/>
    </row>
    <row r="98" spans="2:19" ht="14.25" customHeight="1">
      <c r="B98" s="6">
        <v>93</v>
      </c>
      <c r="C98" s="5">
        <v>2270</v>
      </c>
      <c r="D98" s="5">
        <v>5230</v>
      </c>
      <c r="E98" s="5">
        <v>7500</v>
      </c>
      <c r="F98" s="5">
        <v>2310</v>
      </c>
      <c r="G98" s="5">
        <v>5250</v>
      </c>
      <c r="H98" s="5">
        <v>7570</v>
      </c>
      <c r="I98" s="5">
        <v>2280</v>
      </c>
      <c r="J98" s="5">
        <v>5170</v>
      </c>
      <c r="K98" s="5">
        <v>7440</v>
      </c>
      <c r="L98" s="5">
        <v>2380</v>
      </c>
      <c r="M98" s="5">
        <v>4980</v>
      </c>
      <c r="N98" s="5">
        <v>7350</v>
      </c>
      <c r="O98" s="5">
        <v>2400</v>
      </c>
      <c r="P98" s="5">
        <v>5120</v>
      </c>
      <c r="Q98" s="5">
        <v>7520</v>
      </c>
    </row>
    <row r="99" spans="2:19" ht="14.25" customHeight="1">
      <c r="B99" s="6">
        <v>94</v>
      </c>
      <c r="C99" s="4">
        <v>1750</v>
      </c>
      <c r="D99" s="4">
        <v>4030</v>
      </c>
      <c r="E99" s="4">
        <v>5780</v>
      </c>
      <c r="F99" s="4">
        <v>1700</v>
      </c>
      <c r="G99" s="4">
        <v>4010</v>
      </c>
      <c r="H99" s="4">
        <v>5700</v>
      </c>
      <c r="I99" s="4">
        <v>1720</v>
      </c>
      <c r="J99" s="4">
        <v>3970</v>
      </c>
      <c r="K99" s="4">
        <v>5690</v>
      </c>
      <c r="L99" s="4">
        <v>1630</v>
      </c>
      <c r="M99" s="4">
        <v>3860</v>
      </c>
      <c r="N99" s="4">
        <v>5500</v>
      </c>
      <c r="O99" s="4">
        <v>1720</v>
      </c>
      <c r="P99" s="4">
        <v>3830</v>
      </c>
      <c r="Q99" s="4">
        <v>5550</v>
      </c>
    </row>
    <row r="100" spans="2:19" ht="14.25" customHeight="1">
      <c r="B100" s="6">
        <v>95</v>
      </c>
      <c r="C100" s="5">
        <v>1180</v>
      </c>
      <c r="D100" s="5">
        <v>3010</v>
      </c>
      <c r="E100" s="5">
        <v>4190</v>
      </c>
      <c r="F100" s="5">
        <v>1220</v>
      </c>
      <c r="G100" s="5">
        <v>2920</v>
      </c>
      <c r="H100" s="5">
        <v>4140</v>
      </c>
      <c r="I100" s="5">
        <v>1200</v>
      </c>
      <c r="J100" s="5">
        <v>2860</v>
      </c>
      <c r="K100" s="5">
        <v>4060</v>
      </c>
      <c r="L100" s="5">
        <v>1180</v>
      </c>
      <c r="M100" s="5">
        <v>2850</v>
      </c>
      <c r="N100" s="5">
        <v>4030</v>
      </c>
      <c r="O100" s="5">
        <v>1190</v>
      </c>
      <c r="P100" s="5">
        <v>2780</v>
      </c>
      <c r="Q100" s="5">
        <v>3960</v>
      </c>
    </row>
    <row r="101" spans="2:19" ht="14.25" customHeight="1">
      <c r="B101" s="6">
        <v>96</v>
      </c>
      <c r="C101" s="4">
        <v>790</v>
      </c>
      <c r="D101" s="4">
        <v>2220</v>
      </c>
      <c r="E101" s="4">
        <v>3000</v>
      </c>
      <c r="F101" s="4">
        <v>780</v>
      </c>
      <c r="G101" s="4">
        <v>2150</v>
      </c>
      <c r="H101" s="4">
        <v>2930</v>
      </c>
      <c r="I101" s="4">
        <v>850</v>
      </c>
      <c r="J101" s="4">
        <v>1990</v>
      </c>
      <c r="K101" s="4">
        <v>2840</v>
      </c>
      <c r="L101" s="4">
        <v>790</v>
      </c>
      <c r="M101" s="4">
        <v>1930</v>
      </c>
      <c r="N101" s="4">
        <v>2720</v>
      </c>
      <c r="O101" s="4">
        <v>790</v>
      </c>
      <c r="P101" s="4">
        <v>1950</v>
      </c>
      <c r="Q101" s="4">
        <v>2740</v>
      </c>
    </row>
    <row r="102" spans="2:19" ht="14.25" customHeight="1">
      <c r="B102" s="6">
        <v>97</v>
      </c>
      <c r="C102" s="5">
        <v>560</v>
      </c>
      <c r="D102" s="5">
        <v>1530</v>
      </c>
      <c r="E102" s="5">
        <v>2090</v>
      </c>
      <c r="F102" s="5">
        <v>530</v>
      </c>
      <c r="G102" s="5">
        <v>1490</v>
      </c>
      <c r="H102" s="5">
        <v>2010</v>
      </c>
      <c r="I102" s="5">
        <v>540</v>
      </c>
      <c r="J102" s="5">
        <v>1450</v>
      </c>
      <c r="K102" s="5">
        <v>1980</v>
      </c>
      <c r="L102" s="5">
        <v>530</v>
      </c>
      <c r="M102" s="5">
        <v>1280</v>
      </c>
      <c r="N102" s="5">
        <v>1810</v>
      </c>
      <c r="O102" s="5">
        <v>520</v>
      </c>
      <c r="P102" s="5">
        <v>1310</v>
      </c>
      <c r="Q102" s="5">
        <v>1830</v>
      </c>
    </row>
    <row r="103" spans="2:19" ht="14.25" customHeight="1">
      <c r="B103" s="6">
        <v>98</v>
      </c>
      <c r="C103" s="4">
        <v>290</v>
      </c>
      <c r="D103" s="4">
        <v>950</v>
      </c>
      <c r="E103" s="4">
        <v>1250</v>
      </c>
      <c r="F103" s="4">
        <v>350</v>
      </c>
      <c r="G103" s="4">
        <v>980</v>
      </c>
      <c r="H103" s="4">
        <v>1320</v>
      </c>
      <c r="I103" s="4">
        <v>310</v>
      </c>
      <c r="J103" s="4">
        <v>940</v>
      </c>
      <c r="K103" s="4">
        <v>1260</v>
      </c>
      <c r="L103" s="4">
        <v>310</v>
      </c>
      <c r="M103" s="4">
        <v>910</v>
      </c>
      <c r="N103" s="4">
        <v>1210</v>
      </c>
      <c r="O103" s="4">
        <v>340</v>
      </c>
      <c r="P103" s="4">
        <v>830</v>
      </c>
      <c r="Q103" s="4">
        <v>1170</v>
      </c>
    </row>
    <row r="104" spans="2:19" ht="14.25" customHeight="1">
      <c r="B104" s="6">
        <v>99</v>
      </c>
      <c r="C104" s="5">
        <v>190</v>
      </c>
      <c r="D104" s="5">
        <v>610</v>
      </c>
      <c r="E104" s="5">
        <v>800</v>
      </c>
      <c r="F104" s="5">
        <v>180</v>
      </c>
      <c r="G104" s="5">
        <v>620</v>
      </c>
      <c r="H104" s="5">
        <v>800</v>
      </c>
      <c r="I104" s="5">
        <v>190</v>
      </c>
      <c r="J104" s="5">
        <v>620</v>
      </c>
      <c r="K104" s="5">
        <v>820</v>
      </c>
      <c r="L104" s="5">
        <v>170</v>
      </c>
      <c r="M104" s="5">
        <v>550</v>
      </c>
      <c r="N104" s="5">
        <v>720</v>
      </c>
      <c r="O104" s="5">
        <v>170</v>
      </c>
      <c r="P104" s="5">
        <v>560</v>
      </c>
      <c r="Q104" s="5">
        <v>730</v>
      </c>
      <c r="R104" s="3"/>
      <c r="S104" s="3"/>
    </row>
    <row r="105" spans="2:19" ht="14.25" customHeight="1">
      <c r="B105" s="6">
        <v>100</v>
      </c>
      <c r="C105" s="4">
        <v>130</v>
      </c>
      <c r="D105" s="4">
        <v>420</v>
      </c>
      <c r="E105" s="4">
        <v>550</v>
      </c>
      <c r="F105" s="4">
        <v>110</v>
      </c>
      <c r="G105" s="4">
        <v>360</v>
      </c>
      <c r="H105" s="4">
        <v>470</v>
      </c>
      <c r="I105" s="4">
        <v>110</v>
      </c>
      <c r="J105" s="4">
        <v>390</v>
      </c>
      <c r="K105" s="4">
        <v>500</v>
      </c>
      <c r="L105" s="4">
        <v>110</v>
      </c>
      <c r="M105" s="4">
        <v>350</v>
      </c>
      <c r="N105" s="4">
        <v>460</v>
      </c>
      <c r="O105" s="4">
        <v>110</v>
      </c>
      <c r="P105" s="4">
        <v>320</v>
      </c>
      <c r="Q105" s="4">
        <v>430</v>
      </c>
      <c r="R105" s="3"/>
      <c r="S105" s="3"/>
    </row>
    <row r="106" spans="2:19" ht="14.25" customHeight="1">
      <c r="B106" s="6">
        <v>101</v>
      </c>
      <c r="C106" s="5">
        <v>40</v>
      </c>
      <c r="D106" s="5">
        <v>180</v>
      </c>
      <c r="E106" s="5">
        <v>220</v>
      </c>
      <c r="F106" s="5">
        <v>80</v>
      </c>
      <c r="G106" s="5">
        <v>250</v>
      </c>
      <c r="H106" s="5">
        <v>340</v>
      </c>
      <c r="I106" s="5">
        <v>60</v>
      </c>
      <c r="J106" s="5">
        <v>220</v>
      </c>
      <c r="K106" s="5">
        <v>270</v>
      </c>
      <c r="L106" s="5">
        <v>60</v>
      </c>
      <c r="M106" s="5">
        <v>200</v>
      </c>
      <c r="N106" s="5">
        <v>260</v>
      </c>
      <c r="O106" s="5">
        <v>70</v>
      </c>
      <c r="P106" s="5">
        <v>200</v>
      </c>
      <c r="Q106" s="5">
        <v>260</v>
      </c>
      <c r="R106" s="3"/>
      <c r="S106" s="3"/>
    </row>
    <row r="107" spans="2:19" ht="14.25" customHeight="1">
      <c r="B107" s="6">
        <v>102</v>
      </c>
      <c r="C107" s="4">
        <v>20</v>
      </c>
      <c r="D107" s="4">
        <v>120</v>
      </c>
      <c r="E107" s="4">
        <v>150</v>
      </c>
      <c r="F107" s="4">
        <v>20</v>
      </c>
      <c r="G107" s="4">
        <v>90</v>
      </c>
      <c r="H107" s="4">
        <v>110</v>
      </c>
      <c r="I107" s="4">
        <v>50</v>
      </c>
      <c r="J107" s="4">
        <v>130</v>
      </c>
      <c r="K107" s="4">
        <v>180</v>
      </c>
      <c r="L107" s="4">
        <v>30</v>
      </c>
      <c r="M107" s="4">
        <v>110</v>
      </c>
      <c r="N107" s="4">
        <v>140</v>
      </c>
      <c r="O107" s="4">
        <v>30</v>
      </c>
      <c r="P107" s="4">
        <v>100</v>
      </c>
      <c r="Q107" s="4">
        <v>130</v>
      </c>
      <c r="R107" s="3"/>
      <c r="S107" s="3"/>
    </row>
    <row r="108" spans="2:19" ht="14.25" customHeight="1">
      <c r="B108" s="6">
        <v>103</v>
      </c>
      <c r="C108" s="5">
        <v>20</v>
      </c>
      <c r="D108" s="5">
        <v>70</v>
      </c>
      <c r="E108" s="5">
        <v>90</v>
      </c>
      <c r="F108" s="5">
        <v>10</v>
      </c>
      <c r="G108" s="5">
        <v>60</v>
      </c>
      <c r="H108" s="5">
        <v>70</v>
      </c>
      <c r="I108" s="5">
        <v>10</v>
      </c>
      <c r="J108" s="5">
        <v>50</v>
      </c>
      <c r="K108" s="5">
        <v>50</v>
      </c>
      <c r="L108" s="5">
        <v>20</v>
      </c>
      <c r="M108" s="5">
        <v>60</v>
      </c>
      <c r="N108" s="5">
        <v>90</v>
      </c>
      <c r="O108" s="5">
        <v>20</v>
      </c>
      <c r="P108" s="5">
        <v>60</v>
      </c>
      <c r="Q108" s="5">
        <v>70</v>
      </c>
      <c r="R108" s="3"/>
      <c r="S108" s="3"/>
    </row>
    <row r="109" spans="2:19" ht="14.25" customHeight="1">
      <c r="B109" s="6">
        <v>104</v>
      </c>
      <c r="C109" s="4">
        <v>10</v>
      </c>
      <c r="D109" s="4">
        <v>20</v>
      </c>
      <c r="E109" s="4">
        <v>30</v>
      </c>
      <c r="F109" s="4">
        <v>10</v>
      </c>
      <c r="G109" s="4">
        <v>30</v>
      </c>
      <c r="H109" s="4">
        <v>40</v>
      </c>
      <c r="I109" s="4">
        <v>10</v>
      </c>
      <c r="J109" s="4">
        <v>30</v>
      </c>
      <c r="K109" s="4">
        <v>40</v>
      </c>
      <c r="L109" s="52">
        <v>0</v>
      </c>
      <c r="M109" s="4">
        <v>30</v>
      </c>
      <c r="N109" s="4">
        <v>30</v>
      </c>
      <c r="O109" s="4">
        <v>10</v>
      </c>
      <c r="P109" s="4">
        <v>30</v>
      </c>
      <c r="Q109" s="4">
        <v>40</v>
      </c>
      <c r="R109" s="3"/>
      <c r="S109" s="3"/>
    </row>
    <row r="110" spans="2:19" ht="14.25" customHeight="1">
      <c r="B110" s="6" t="s">
        <v>747</v>
      </c>
      <c r="C110" s="51">
        <v>0</v>
      </c>
      <c r="D110" s="51">
        <v>20</v>
      </c>
      <c r="E110" s="51">
        <v>20</v>
      </c>
      <c r="F110" s="51">
        <v>10</v>
      </c>
      <c r="G110" s="51">
        <v>10</v>
      </c>
      <c r="H110" s="51">
        <v>20</v>
      </c>
      <c r="I110" s="51">
        <v>0</v>
      </c>
      <c r="J110" s="51">
        <v>20</v>
      </c>
      <c r="K110" s="51">
        <v>20</v>
      </c>
      <c r="L110" s="51">
        <v>0</v>
      </c>
      <c r="M110" s="51">
        <v>10</v>
      </c>
      <c r="N110" s="51">
        <v>20</v>
      </c>
      <c r="O110" s="51">
        <v>10</v>
      </c>
      <c r="P110" s="51">
        <v>10</v>
      </c>
      <c r="Q110" s="51">
        <v>20</v>
      </c>
      <c r="R110" s="3"/>
      <c r="S110" s="3"/>
    </row>
    <row r="111" spans="2:19" ht="14.15" customHeight="1">
      <c r="B111" s="26" t="s">
        <v>37</v>
      </c>
      <c r="C111" s="53">
        <v>232170</v>
      </c>
      <c r="D111" s="53">
        <v>343910</v>
      </c>
      <c r="E111" s="53">
        <v>576080</v>
      </c>
      <c r="F111" s="53">
        <v>237220</v>
      </c>
      <c r="G111" s="53">
        <v>347080</v>
      </c>
      <c r="H111" s="53">
        <v>584300</v>
      </c>
      <c r="I111" s="53">
        <v>341000</v>
      </c>
      <c r="J111" s="53">
        <v>236300</v>
      </c>
      <c r="K111" s="53">
        <v>577310</v>
      </c>
      <c r="L111" s="53">
        <v>340300</v>
      </c>
      <c r="M111" s="53">
        <v>239210</v>
      </c>
      <c r="N111" s="53">
        <v>579510</v>
      </c>
      <c r="O111" s="53">
        <v>247290</v>
      </c>
      <c r="P111" s="53">
        <v>345920</v>
      </c>
      <c r="Q111" s="53">
        <v>593210</v>
      </c>
    </row>
    <row r="112" spans="2:19" ht="30" customHeight="1">
      <c r="B112" s="61" t="s">
        <v>749</v>
      </c>
      <c r="C112" s="62"/>
      <c r="D112" s="62"/>
      <c r="E112" s="62"/>
      <c r="F112" s="62"/>
      <c r="G112" s="62"/>
      <c r="H112" s="62"/>
      <c r="I112" s="62"/>
      <c r="J112" s="62"/>
      <c r="K112" s="62"/>
      <c r="L112" s="62"/>
      <c r="M112" s="62"/>
      <c r="N112" s="62"/>
      <c r="O112" s="62"/>
      <c r="P112" s="62"/>
      <c r="Q112" s="62"/>
    </row>
    <row r="113" spans="2:2" ht="14.25" customHeight="1">
      <c r="B113" s="1" t="s">
        <v>748</v>
      </c>
    </row>
  </sheetData>
  <mergeCells count="7">
    <mergeCell ref="B112:Q112"/>
    <mergeCell ref="O3:Q3"/>
    <mergeCell ref="C3:E3"/>
    <mergeCell ref="B3:B4"/>
    <mergeCell ref="F3:H3"/>
    <mergeCell ref="I3:K3"/>
    <mergeCell ref="L3:N3"/>
  </mergeCells>
  <pageMargins left="0.7" right="0.7" top="0.75" bottom="0.75" header="0.3" footer="0.3"/>
  <pageSetup paperSize="9" orientation="portrait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rgb="FFF59E77"/>
  </sheetPr>
  <dimension ref="B1:N1743"/>
  <sheetViews>
    <sheetView zoomScaleNormal="100" workbookViewId="0"/>
  </sheetViews>
  <sheetFormatPr defaultColWidth="9.1796875" defaultRowHeight="14.25" customHeight="1"/>
  <cols>
    <col min="1" max="1" width="9.1796875" style="1"/>
    <col min="2" max="2" width="9.81640625" style="1" bestFit="1" customWidth="1"/>
    <col min="3" max="3" width="13.1796875" style="1" bestFit="1" customWidth="1"/>
    <col min="4" max="4" width="31.7265625" style="1" bestFit="1" customWidth="1"/>
    <col min="5" max="16384" width="9.1796875" style="1"/>
  </cols>
  <sheetData>
    <row r="1" spans="2:14" ht="50.15" customHeight="1">
      <c r="B1" s="3"/>
      <c r="C1" s="2"/>
      <c r="D1" s="2"/>
    </row>
    <row r="2" spans="2:14" ht="14.25" customHeight="1">
      <c r="B2" s="28" t="s">
        <v>38</v>
      </c>
      <c r="C2" s="3"/>
      <c r="D2" s="3"/>
      <c r="E2" s="3"/>
      <c r="F2" s="3"/>
      <c r="G2" s="3"/>
      <c r="H2" s="3"/>
      <c r="I2" s="3"/>
      <c r="J2" s="3"/>
    </row>
    <row r="3" spans="2:14" ht="14.15" customHeight="1">
      <c r="B3" s="8" t="s">
        <v>22</v>
      </c>
      <c r="C3" s="7" t="s">
        <v>39</v>
      </c>
      <c r="D3" s="57" t="s">
        <v>40</v>
      </c>
      <c r="E3" s="7" t="s">
        <v>41</v>
      </c>
      <c r="F3" s="3"/>
      <c r="G3" s="3"/>
      <c r="H3" s="3"/>
      <c r="I3" s="3"/>
      <c r="J3" s="3"/>
    </row>
    <row r="4" spans="2:14" ht="14.25" customHeight="1">
      <c r="B4" s="70">
        <v>2024</v>
      </c>
      <c r="C4" s="6" t="s">
        <v>42</v>
      </c>
      <c r="D4" s="29" t="s">
        <v>43</v>
      </c>
      <c r="E4" s="54">
        <v>6.4</v>
      </c>
      <c r="F4" s="3"/>
      <c r="G4" s="3"/>
      <c r="H4" s="3"/>
      <c r="I4" s="3"/>
      <c r="J4" s="3"/>
    </row>
    <row r="5" spans="2:14" ht="14.25" customHeight="1">
      <c r="B5" s="70"/>
      <c r="C5" s="6" t="s">
        <v>48</v>
      </c>
      <c r="D5" s="30" t="s">
        <v>49</v>
      </c>
      <c r="E5" s="55">
        <v>6.2</v>
      </c>
      <c r="F5" s="3"/>
      <c r="G5" s="3"/>
      <c r="H5" s="3"/>
      <c r="I5" s="3"/>
      <c r="J5" s="3"/>
      <c r="K5" s="3"/>
      <c r="L5" s="3"/>
      <c r="M5" s="3"/>
      <c r="N5" s="3"/>
    </row>
    <row r="6" spans="2:14" ht="14.25" customHeight="1">
      <c r="B6" s="70"/>
      <c r="C6" s="6" t="s">
        <v>44</v>
      </c>
      <c r="D6" s="29" t="s">
        <v>45</v>
      </c>
      <c r="E6" s="54">
        <v>6</v>
      </c>
      <c r="F6" s="3"/>
      <c r="G6" s="3"/>
      <c r="H6" s="3"/>
      <c r="I6" s="3"/>
      <c r="J6" s="3"/>
      <c r="K6" s="3"/>
      <c r="L6" s="3"/>
      <c r="M6" s="3"/>
      <c r="N6" s="3"/>
    </row>
    <row r="7" spans="2:14" ht="14.25" customHeight="1">
      <c r="B7" s="70"/>
      <c r="C7" s="6" t="s">
        <v>50</v>
      </c>
      <c r="D7" s="30" t="s">
        <v>51</v>
      </c>
      <c r="E7" s="55">
        <v>5.7</v>
      </c>
      <c r="F7" s="3"/>
      <c r="G7" s="3"/>
      <c r="H7" s="3"/>
      <c r="I7" s="3"/>
      <c r="J7" s="3"/>
      <c r="K7" s="3"/>
      <c r="L7" s="3"/>
      <c r="M7" s="3"/>
      <c r="N7" s="3"/>
    </row>
    <row r="8" spans="2:14" ht="14.25" customHeight="1">
      <c r="B8" s="70"/>
      <c r="C8" s="6" t="s">
        <v>46</v>
      </c>
      <c r="D8" s="29" t="s">
        <v>47</v>
      </c>
      <c r="E8" s="54">
        <v>5.7</v>
      </c>
      <c r="F8" s="3"/>
      <c r="G8" s="3"/>
      <c r="H8" s="3"/>
      <c r="I8" s="3"/>
      <c r="J8" s="3"/>
      <c r="K8" s="3"/>
      <c r="L8" s="3"/>
      <c r="M8" s="3"/>
      <c r="N8" s="3"/>
    </row>
    <row r="9" spans="2:14" ht="14.25" customHeight="1">
      <c r="B9" s="70"/>
      <c r="C9" s="6" t="s">
        <v>72</v>
      </c>
      <c r="D9" s="30" t="s">
        <v>73</v>
      </c>
      <c r="E9" s="55">
        <v>5.5</v>
      </c>
      <c r="F9" s="3"/>
      <c r="G9" s="3"/>
      <c r="H9" s="3"/>
      <c r="I9" s="3"/>
      <c r="J9" s="3"/>
      <c r="K9" s="3"/>
      <c r="L9" s="3"/>
      <c r="M9" s="3"/>
      <c r="N9" s="3"/>
    </row>
    <row r="10" spans="2:14" ht="14.25" customHeight="1">
      <c r="B10" s="70"/>
      <c r="C10" s="6" t="s">
        <v>52</v>
      </c>
      <c r="D10" s="29" t="s">
        <v>53</v>
      </c>
      <c r="E10" s="54">
        <v>5.4</v>
      </c>
      <c r="F10" s="3"/>
      <c r="G10" s="3"/>
      <c r="H10" s="3"/>
      <c r="I10" s="3"/>
      <c r="J10" s="3"/>
      <c r="K10" s="3"/>
      <c r="L10" s="3"/>
      <c r="M10" s="3"/>
      <c r="N10" s="3"/>
    </row>
    <row r="11" spans="2:14" ht="14.25" customHeight="1">
      <c r="B11" s="70"/>
      <c r="C11" s="6" t="s">
        <v>56</v>
      </c>
      <c r="D11" s="30" t="s">
        <v>57</v>
      </c>
      <c r="E11" s="55">
        <v>5.3</v>
      </c>
      <c r="F11" s="3"/>
      <c r="G11" s="3"/>
      <c r="H11" s="3"/>
      <c r="I11" s="3"/>
      <c r="J11" s="3"/>
      <c r="K11" s="3"/>
      <c r="L11" s="3"/>
      <c r="M11" s="3"/>
      <c r="N11" s="3"/>
    </row>
    <row r="12" spans="2:14" ht="14.25" customHeight="1">
      <c r="B12" s="70"/>
      <c r="C12" s="6" t="s">
        <v>86</v>
      </c>
      <c r="D12" s="29" t="s">
        <v>87</v>
      </c>
      <c r="E12" s="54">
        <v>5.3</v>
      </c>
      <c r="F12" s="3"/>
      <c r="G12" s="3"/>
      <c r="H12" s="3"/>
      <c r="I12" s="3"/>
      <c r="J12" s="3"/>
      <c r="K12" s="3"/>
      <c r="L12" s="3"/>
      <c r="M12" s="3"/>
      <c r="N12" s="3"/>
    </row>
    <row r="13" spans="2:14" ht="14.25" customHeight="1">
      <c r="B13" s="70"/>
      <c r="C13" s="6" t="s">
        <v>109</v>
      </c>
      <c r="D13" s="30" t="s">
        <v>110</v>
      </c>
      <c r="E13" s="55">
        <v>5.2</v>
      </c>
    </row>
    <row r="14" spans="2:14" ht="14.25" customHeight="1">
      <c r="B14" s="70"/>
      <c r="C14" s="6" t="s">
        <v>98</v>
      </c>
      <c r="D14" s="29" t="s">
        <v>99</v>
      </c>
      <c r="E14" s="54">
        <v>5.2</v>
      </c>
    </row>
    <row r="15" spans="2:14" ht="14.25" customHeight="1">
      <c r="B15" s="70"/>
      <c r="C15" s="6" t="s">
        <v>58</v>
      </c>
      <c r="D15" s="30" t="s">
        <v>59</v>
      </c>
      <c r="E15" s="55">
        <v>5.2</v>
      </c>
    </row>
    <row r="16" spans="2:14" ht="14.25" customHeight="1">
      <c r="B16" s="70"/>
      <c r="C16" s="6" t="s">
        <v>84</v>
      </c>
      <c r="D16" s="29" t="s">
        <v>85</v>
      </c>
      <c r="E16" s="54">
        <v>5.0999999999999996</v>
      </c>
    </row>
    <row r="17" spans="2:14" ht="14.25" customHeight="1">
      <c r="B17" s="70"/>
      <c r="C17" s="6" t="s">
        <v>88</v>
      </c>
      <c r="D17" s="30" t="s">
        <v>89</v>
      </c>
      <c r="E17" s="55">
        <v>5.0999999999999996</v>
      </c>
    </row>
    <row r="18" spans="2:14" ht="14.25" customHeight="1">
      <c r="B18" s="70"/>
      <c r="C18" s="6" t="s">
        <v>70</v>
      </c>
      <c r="D18" s="29" t="s">
        <v>71</v>
      </c>
      <c r="E18" s="54">
        <v>5.0999999999999996</v>
      </c>
      <c r="F18" s="3"/>
      <c r="G18" s="3"/>
      <c r="H18" s="3"/>
      <c r="I18" s="3"/>
      <c r="J18" s="3"/>
    </row>
    <row r="19" spans="2:14" ht="14.25" customHeight="1">
      <c r="B19" s="70"/>
      <c r="C19" s="6" t="s">
        <v>76</v>
      </c>
      <c r="D19" s="30" t="s">
        <v>77</v>
      </c>
      <c r="E19" s="55">
        <v>5.0999999999999996</v>
      </c>
      <c r="F19" s="3"/>
      <c r="G19" s="3"/>
      <c r="H19" s="3"/>
      <c r="I19" s="3"/>
      <c r="J19" s="3"/>
      <c r="K19" s="3"/>
      <c r="L19" s="3"/>
      <c r="M19" s="3"/>
      <c r="N19" s="3"/>
    </row>
    <row r="20" spans="2:14" ht="14.25" customHeight="1">
      <c r="B20" s="70"/>
      <c r="C20" s="6" t="s">
        <v>66</v>
      </c>
      <c r="D20" s="29" t="s">
        <v>67</v>
      </c>
      <c r="E20" s="54">
        <v>5.0999999999999996</v>
      </c>
      <c r="F20" s="3"/>
      <c r="G20" s="3"/>
      <c r="H20" s="3"/>
      <c r="I20" s="3"/>
      <c r="J20" s="3"/>
      <c r="K20" s="3"/>
      <c r="L20" s="3"/>
      <c r="M20" s="3"/>
      <c r="N20" s="3"/>
    </row>
    <row r="21" spans="2:14" ht="14.25" customHeight="1">
      <c r="B21" s="70"/>
      <c r="C21" s="6" t="s">
        <v>60</v>
      </c>
      <c r="D21" s="30" t="s">
        <v>61</v>
      </c>
      <c r="E21" s="55">
        <v>5.0999999999999996</v>
      </c>
      <c r="F21" s="3"/>
      <c r="G21" s="3"/>
      <c r="H21" s="3"/>
      <c r="I21" s="3"/>
      <c r="J21" s="3"/>
      <c r="K21" s="3"/>
      <c r="L21" s="3"/>
      <c r="M21" s="3"/>
      <c r="N21" s="3"/>
    </row>
    <row r="22" spans="2:14" ht="14.25" customHeight="1">
      <c r="B22" s="70"/>
      <c r="C22" s="6" t="s">
        <v>64</v>
      </c>
      <c r="D22" s="29" t="s">
        <v>65</v>
      </c>
      <c r="E22" s="54">
        <v>5.0999999999999996</v>
      </c>
      <c r="F22" s="3"/>
      <c r="G22" s="3"/>
      <c r="H22" s="3"/>
      <c r="I22" s="3"/>
      <c r="J22" s="3"/>
      <c r="K22" s="3"/>
      <c r="L22" s="3"/>
      <c r="M22" s="3"/>
      <c r="N22" s="3"/>
    </row>
    <row r="23" spans="2:14" ht="14.25" customHeight="1">
      <c r="B23" s="70"/>
      <c r="C23" s="6" t="s">
        <v>68</v>
      </c>
      <c r="D23" s="30" t="s">
        <v>69</v>
      </c>
      <c r="E23" s="55">
        <v>5</v>
      </c>
      <c r="F23" s="3"/>
      <c r="G23" s="3"/>
      <c r="H23" s="3"/>
      <c r="I23" s="3"/>
      <c r="J23" s="3"/>
      <c r="K23" s="3"/>
      <c r="L23" s="3"/>
      <c r="M23" s="3"/>
      <c r="N23" s="3"/>
    </row>
    <row r="24" spans="2:14" ht="14.25" customHeight="1">
      <c r="B24" s="70"/>
      <c r="C24" s="6" t="s">
        <v>90</v>
      </c>
      <c r="D24" s="29" t="s">
        <v>91</v>
      </c>
      <c r="E24" s="54">
        <v>5</v>
      </c>
      <c r="F24" s="3"/>
      <c r="G24" s="3"/>
      <c r="H24" s="3"/>
      <c r="I24" s="3"/>
      <c r="J24" s="3"/>
      <c r="K24" s="3"/>
      <c r="L24" s="3"/>
      <c r="M24" s="3"/>
      <c r="N24" s="3"/>
    </row>
    <row r="25" spans="2:14" ht="14.25" customHeight="1">
      <c r="B25" s="70"/>
      <c r="C25" s="6" t="s">
        <v>82</v>
      </c>
      <c r="D25" s="30" t="s">
        <v>83</v>
      </c>
      <c r="E25" s="55">
        <v>5</v>
      </c>
      <c r="F25" s="3"/>
      <c r="G25" s="3"/>
      <c r="H25" s="3"/>
      <c r="I25" s="3"/>
      <c r="J25" s="3"/>
      <c r="K25" s="3"/>
      <c r="L25" s="3"/>
      <c r="M25" s="3"/>
      <c r="N25" s="3"/>
    </row>
    <row r="26" spans="2:14" ht="14.25" customHeight="1">
      <c r="B26" s="70"/>
      <c r="C26" s="6" t="s">
        <v>78</v>
      </c>
      <c r="D26" s="29" t="s">
        <v>79</v>
      </c>
      <c r="E26" s="54">
        <v>5</v>
      </c>
      <c r="F26" s="3"/>
      <c r="G26" s="3"/>
      <c r="H26" s="3"/>
      <c r="I26" s="3"/>
      <c r="J26" s="3"/>
      <c r="K26" s="3"/>
      <c r="L26" s="3"/>
      <c r="M26" s="3"/>
      <c r="N26" s="3"/>
    </row>
    <row r="27" spans="2:14" ht="14.25" customHeight="1">
      <c r="B27" s="70"/>
      <c r="C27" s="6" t="s">
        <v>62</v>
      </c>
      <c r="D27" s="30" t="s">
        <v>63</v>
      </c>
      <c r="E27" s="55">
        <v>5</v>
      </c>
    </row>
    <row r="28" spans="2:14" ht="14.25" customHeight="1">
      <c r="B28" s="70"/>
      <c r="C28" s="6" t="s">
        <v>74</v>
      </c>
      <c r="D28" s="29" t="s">
        <v>75</v>
      </c>
      <c r="E28" s="54">
        <v>4.9000000000000004</v>
      </c>
    </row>
    <row r="29" spans="2:14" ht="14.25" customHeight="1">
      <c r="B29" s="70"/>
      <c r="C29" s="6" t="s">
        <v>135</v>
      </c>
      <c r="D29" s="30" t="s">
        <v>136</v>
      </c>
      <c r="E29" s="55">
        <v>4.9000000000000004</v>
      </c>
    </row>
    <row r="30" spans="2:14" ht="14.25" customHeight="1">
      <c r="B30" s="70"/>
      <c r="C30" s="6" t="s">
        <v>54</v>
      </c>
      <c r="D30" s="29" t="s">
        <v>55</v>
      </c>
      <c r="E30" s="54">
        <v>4.9000000000000004</v>
      </c>
    </row>
    <row r="31" spans="2:14" ht="14.25" customHeight="1">
      <c r="B31" s="70"/>
      <c r="C31" s="6" t="s">
        <v>111</v>
      </c>
      <c r="D31" s="30" t="s">
        <v>112</v>
      </c>
      <c r="E31" s="55">
        <v>4.9000000000000004</v>
      </c>
    </row>
    <row r="32" spans="2:14" ht="14.25" customHeight="1">
      <c r="B32" s="70"/>
      <c r="C32" s="6" t="s">
        <v>80</v>
      </c>
      <c r="D32" s="29" t="s">
        <v>81</v>
      </c>
      <c r="E32" s="54">
        <v>4.9000000000000004</v>
      </c>
      <c r="F32" s="3"/>
      <c r="G32" s="3"/>
      <c r="H32" s="3"/>
      <c r="I32" s="3"/>
      <c r="J32" s="3"/>
    </row>
    <row r="33" spans="2:14" ht="14.25" customHeight="1">
      <c r="B33" s="70"/>
      <c r="C33" s="6" t="s">
        <v>111</v>
      </c>
      <c r="D33" s="30" t="s">
        <v>731</v>
      </c>
      <c r="E33" s="55">
        <v>4.9000000000000004</v>
      </c>
      <c r="F33" s="3"/>
      <c r="G33" s="3"/>
      <c r="H33" s="3"/>
      <c r="I33" s="3"/>
      <c r="J33" s="3"/>
      <c r="K33" s="3"/>
      <c r="L33" s="3"/>
      <c r="M33" s="3"/>
      <c r="N33" s="3"/>
    </row>
    <row r="34" spans="2:14" ht="14.25" customHeight="1">
      <c r="B34" s="70"/>
      <c r="C34" s="6" t="s">
        <v>113</v>
      </c>
      <c r="D34" s="29" t="s">
        <v>114</v>
      </c>
      <c r="E34" s="54">
        <v>4.9000000000000004</v>
      </c>
      <c r="F34" s="3"/>
      <c r="G34" s="3"/>
      <c r="H34" s="3"/>
      <c r="I34" s="3"/>
      <c r="J34" s="3"/>
      <c r="K34" s="3"/>
      <c r="L34" s="3"/>
      <c r="M34" s="3"/>
      <c r="N34" s="3"/>
    </row>
    <row r="35" spans="2:14" ht="14.25" customHeight="1">
      <c r="B35" s="70"/>
      <c r="C35" s="6" t="s">
        <v>123</v>
      </c>
      <c r="D35" s="30" t="s">
        <v>124</v>
      </c>
      <c r="E35" s="55">
        <v>4.9000000000000004</v>
      </c>
      <c r="F35" s="3"/>
      <c r="G35" s="3"/>
      <c r="H35" s="3"/>
      <c r="I35" s="3"/>
      <c r="J35" s="3"/>
      <c r="K35" s="3"/>
      <c r="L35" s="3"/>
      <c r="M35" s="3"/>
      <c r="N35" s="3"/>
    </row>
    <row r="36" spans="2:14" ht="14.25" customHeight="1">
      <c r="B36" s="70"/>
      <c r="C36" s="6" t="s">
        <v>131</v>
      </c>
      <c r="D36" s="29" t="s">
        <v>132</v>
      </c>
      <c r="E36" s="54">
        <v>4.9000000000000004</v>
      </c>
      <c r="F36" s="3"/>
      <c r="G36" s="3"/>
      <c r="H36" s="3"/>
      <c r="I36" s="3"/>
      <c r="J36" s="3"/>
      <c r="K36" s="3"/>
      <c r="L36" s="3"/>
      <c r="M36" s="3"/>
      <c r="N36" s="3"/>
    </row>
    <row r="37" spans="2:14" ht="14.25" customHeight="1">
      <c r="B37" s="70"/>
      <c r="C37" s="6" t="s">
        <v>96</v>
      </c>
      <c r="D37" s="30" t="s">
        <v>97</v>
      </c>
      <c r="E37" s="55">
        <v>4.9000000000000004</v>
      </c>
      <c r="F37" s="3"/>
      <c r="G37" s="3"/>
      <c r="H37" s="3"/>
      <c r="I37" s="3"/>
      <c r="J37" s="3"/>
      <c r="K37" s="3"/>
      <c r="L37" s="3"/>
      <c r="M37" s="3"/>
      <c r="N37" s="3"/>
    </row>
    <row r="38" spans="2:14" ht="14.25" customHeight="1">
      <c r="B38" s="70"/>
      <c r="C38" s="6" t="s">
        <v>92</v>
      </c>
      <c r="D38" s="29" t="s">
        <v>93</v>
      </c>
      <c r="E38" s="54">
        <v>4.8</v>
      </c>
      <c r="F38" s="3"/>
      <c r="G38" s="3"/>
      <c r="H38" s="3"/>
      <c r="I38" s="3"/>
      <c r="J38" s="3"/>
      <c r="K38" s="3"/>
      <c r="L38" s="3"/>
      <c r="M38" s="3"/>
      <c r="N38" s="3"/>
    </row>
    <row r="39" spans="2:14" ht="14.25" customHeight="1">
      <c r="B39" s="70"/>
      <c r="C39" s="6" t="s">
        <v>117</v>
      </c>
      <c r="D39" s="30" t="s">
        <v>118</v>
      </c>
      <c r="E39" s="55">
        <v>4.8</v>
      </c>
      <c r="F39" s="3"/>
      <c r="G39" s="3"/>
      <c r="H39" s="3"/>
      <c r="I39" s="3"/>
      <c r="J39" s="3"/>
      <c r="K39" s="3"/>
      <c r="L39" s="3"/>
      <c r="M39" s="3"/>
      <c r="N39" s="3"/>
    </row>
    <row r="40" spans="2:14" ht="14.25" customHeight="1">
      <c r="B40" s="70"/>
      <c r="C40" s="6" t="s">
        <v>102</v>
      </c>
      <c r="D40" s="29" t="s">
        <v>732</v>
      </c>
      <c r="E40" s="54">
        <v>4.8</v>
      </c>
      <c r="F40" s="3"/>
      <c r="G40" s="3"/>
      <c r="H40" s="3"/>
      <c r="I40" s="3"/>
      <c r="J40" s="3"/>
      <c r="K40" s="3"/>
      <c r="L40" s="3"/>
      <c r="M40" s="3"/>
      <c r="N40" s="3"/>
    </row>
    <row r="41" spans="2:14" ht="14.25" customHeight="1">
      <c r="B41" s="70"/>
      <c r="C41" s="6" t="s">
        <v>105</v>
      </c>
      <c r="D41" s="30" t="s">
        <v>106</v>
      </c>
      <c r="E41" s="55">
        <v>4.8</v>
      </c>
    </row>
    <row r="42" spans="2:14" ht="14.25" customHeight="1">
      <c r="B42" s="70"/>
      <c r="C42" s="6" t="s">
        <v>103</v>
      </c>
      <c r="D42" s="29" t="s">
        <v>104</v>
      </c>
      <c r="E42" s="54">
        <v>4.8</v>
      </c>
    </row>
    <row r="43" spans="2:14" ht="14.25" customHeight="1">
      <c r="B43" s="70"/>
      <c r="C43" s="6" t="s">
        <v>121</v>
      </c>
      <c r="D43" s="30" t="s">
        <v>122</v>
      </c>
      <c r="E43" s="55">
        <v>4.7</v>
      </c>
    </row>
    <row r="44" spans="2:14" ht="14.25" customHeight="1">
      <c r="B44" s="70"/>
      <c r="C44" s="6" t="s">
        <v>119</v>
      </c>
      <c r="D44" s="29" t="s">
        <v>120</v>
      </c>
      <c r="E44" s="54">
        <v>4.7</v>
      </c>
    </row>
    <row r="45" spans="2:14" ht="14.25" customHeight="1">
      <c r="B45" s="70"/>
      <c r="C45" s="6" t="s">
        <v>151</v>
      </c>
      <c r="D45" s="30" t="s">
        <v>152</v>
      </c>
      <c r="E45" s="55">
        <v>4.7</v>
      </c>
    </row>
    <row r="46" spans="2:14" ht="14.25" customHeight="1">
      <c r="B46" s="70"/>
      <c r="C46" s="6" t="s">
        <v>133</v>
      </c>
      <c r="D46" s="29" t="s">
        <v>134</v>
      </c>
      <c r="E46" s="54">
        <v>4.7</v>
      </c>
      <c r="F46" s="3"/>
      <c r="G46" s="3"/>
      <c r="H46" s="3"/>
      <c r="I46" s="3"/>
      <c r="J46" s="3"/>
    </row>
    <row r="47" spans="2:14" ht="14.25" customHeight="1">
      <c r="B47" s="70"/>
      <c r="C47" s="6" t="s">
        <v>139</v>
      </c>
      <c r="D47" s="30" t="s">
        <v>733</v>
      </c>
      <c r="E47" s="55">
        <v>4.5999999999999996</v>
      </c>
      <c r="F47" s="3"/>
      <c r="G47" s="3"/>
      <c r="H47" s="3"/>
      <c r="I47" s="3"/>
      <c r="J47" s="3"/>
      <c r="K47" s="3"/>
      <c r="L47" s="3"/>
      <c r="M47" s="3"/>
      <c r="N47" s="3"/>
    </row>
    <row r="48" spans="2:14" ht="14.25" customHeight="1">
      <c r="B48" s="70"/>
      <c r="C48" s="6" t="s">
        <v>137</v>
      </c>
      <c r="D48" s="29" t="s">
        <v>138</v>
      </c>
      <c r="E48" s="54">
        <v>4.5999999999999996</v>
      </c>
      <c r="F48" s="3"/>
      <c r="G48" s="3"/>
      <c r="H48" s="3"/>
      <c r="I48" s="3"/>
      <c r="J48" s="3"/>
      <c r="K48" s="3"/>
      <c r="L48" s="3"/>
      <c r="M48" s="3"/>
      <c r="N48" s="3"/>
    </row>
    <row r="49" spans="2:14" ht="14.25" customHeight="1">
      <c r="B49" s="70"/>
      <c r="C49" s="6" t="s">
        <v>139</v>
      </c>
      <c r="D49" s="30" t="s">
        <v>140</v>
      </c>
      <c r="E49" s="55">
        <v>4.5999999999999996</v>
      </c>
      <c r="F49" s="3"/>
      <c r="G49" s="3"/>
      <c r="H49" s="3"/>
      <c r="I49" s="3"/>
      <c r="J49" s="3"/>
      <c r="K49" s="3"/>
      <c r="L49" s="3"/>
      <c r="M49" s="3"/>
      <c r="N49" s="3"/>
    </row>
    <row r="50" spans="2:14" ht="14.25" customHeight="1">
      <c r="B50" s="70"/>
      <c r="C50" s="6" t="s">
        <v>147</v>
      </c>
      <c r="D50" s="29" t="s">
        <v>148</v>
      </c>
      <c r="E50" s="54">
        <v>4.5999999999999996</v>
      </c>
      <c r="F50" s="3"/>
      <c r="G50" s="3"/>
      <c r="H50" s="3"/>
      <c r="I50" s="3"/>
      <c r="J50" s="3"/>
      <c r="K50" s="3"/>
      <c r="L50" s="3"/>
      <c r="M50" s="3"/>
      <c r="N50" s="3"/>
    </row>
    <row r="51" spans="2:14" ht="14.25" customHeight="1">
      <c r="B51" s="70"/>
      <c r="C51" s="6" t="s">
        <v>199</v>
      </c>
      <c r="D51" s="30" t="s">
        <v>200</v>
      </c>
      <c r="E51" s="55">
        <v>4.5</v>
      </c>
      <c r="F51" s="3"/>
      <c r="G51" s="3"/>
      <c r="H51" s="3"/>
      <c r="I51" s="3"/>
      <c r="J51" s="3"/>
      <c r="K51" s="3"/>
      <c r="L51" s="3"/>
      <c r="M51" s="3"/>
      <c r="N51" s="3"/>
    </row>
    <row r="52" spans="2:14" ht="14.25" customHeight="1">
      <c r="B52" s="70"/>
      <c r="C52" s="6" t="s">
        <v>191</v>
      </c>
      <c r="D52" s="29" t="s">
        <v>192</v>
      </c>
      <c r="E52" s="54">
        <v>4.5</v>
      </c>
      <c r="F52" s="3"/>
      <c r="G52" s="3"/>
      <c r="H52" s="3"/>
      <c r="I52" s="3"/>
      <c r="J52" s="3"/>
      <c r="K52" s="3"/>
      <c r="L52" s="3"/>
      <c r="M52" s="3"/>
      <c r="N52" s="3"/>
    </row>
    <row r="53" spans="2:14" ht="14.25" customHeight="1">
      <c r="B53" s="70"/>
      <c r="C53" s="6" t="s">
        <v>129</v>
      </c>
      <c r="D53" s="30" t="s">
        <v>130</v>
      </c>
      <c r="E53" s="55">
        <v>4.5</v>
      </c>
      <c r="F53" s="3"/>
      <c r="G53" s="3"/>
      <c r="H53" s="3"/>
      <c r="I53" s="3"/>
      <c r="J53" s="3"/>
      <c r="K53" s="3"/>
      <c r="L53" s="3"/>
      <c r="M53" s="3"/>
      <c r="N53" s="3"/>
    </row>
    <row r="54" spans="2:14" ht="14.25" customHeight="1">
      <c r="B54" s="70"/>
      <c r="C54" s="6" t="s">
        <v>115</v>
      </c>
      <c r="D54" s="29" t="s">
        <v>116</v>
      </c>
      <c r="E54" s="54">
        <v>4.5</v>
      </c>
      <c r="F54" s="3"/>
      <c r="G54" s="3"/>
      <c r="H54" s="3"/>
      <c r="I54" s="3"/>
      <c r="J54" s="3"/>
      <c r="K54" s="3"/>
      <c r="L54" s="3"/>
      <c r="M54" s="3"/>
      <c r="N54" s="3"/>
    </row>
    <row r="55" spans="2:14" ht="14.25" customHeight="1">
      <c r="B55" s="70"/>
      <c r="C55" s="6" t="s">
        <v>213</v>
      </c>
      <c r="D55" s="30" t="s">
        <v>214</v>
      </c>
      <c r="E55" s="55">
        <v>4.5</v>
      </c>
    </row>
    <row r="56" spans="2:14" ht="14.25" customHeight="1">
      <c r="B56" s="70"/>
      <c r="C56" s="6" t="s">
        <v>181</v>
      </c>
      <c r="D56" s="29" t="s">
        <v>182</v>
      </c>
      <c r="E56" s="54">
        <v>4.5</v>
      </c>
    </row>
    <row r="57" spans="2:14" ht="14.25" customHeight="1">
      <c r="B57" s="70"/>
      <c r="C57" s="6" t="s">
        <v>107</v>
      </c>
      <c r="D57" s="30" t="s">
        <v>108</v>
      </c>
      <c r="E57" s="55">
        <v>4.5</v>
      </c>
    </row>
    <row r="58" spans="2:14" ht="14.25" customHeight="1">
      <c r="B58" s="70"/>
      <c r="C58" s="6" t="s">
        <v>145</v>
      </c>
      <c r="D58" s="29" t="s">
        <v>146</v>
      </c>
      <c r="E58" s="54">
        <v>4.5</v>
      </c>
    </row>
    <row r="59" spans="2:14" ht="14.25" customHeight="1">
      <c r="B59" s="70"/>
      <c r="C59" s="6" t="s">
        <v>100</v>
      </c>
      <c r="D59" s="30" t="s">
        <v>101</v>
      </c>
      <c r="E59" s="55">
        <v>4.5</v>
      </c>
    </row>
    <row r="60" spans="2:14" ht="14.25" customHeight="1">
      <c r="B60" s="70"/>
      <c r="C60" s="6" t="s">
        <v>171</v>
      </c>
      <c r="D60" s="29" t="s">
        <v>172</v>
      </c>
      <c r="E60" s="54">
        <v>4.5</v>
      </c>
      <c r="F60" s="3"/>
      <c r="G60" s="3"/>
      <c r="H60" s="3"/>
      <c r="I60" s="3"/>
      <c r="J60" s="3"/>
    </row>
    <row r="61" spans="2:14" ht="14.25" customHeight="1">
      <c r="B61" s="70"/>
      <c r="C61" s="6" t="s">
        <v>94</v>
      </c>
      <c r="D61" s="30" t="s">
        <v>95</v>
      </c>
      <c r="E61" s="55">
        <v>4.5</v>
      </c>
      <c r="F61" s="3"/>
      <c r="G61" s="3"/>
      <c r="H61" s="3"/>
      <c r="I61" s="3"/>
      <c r="J61" s="3"/>
      <c r="K61" s="3"/>
      <c r="L61" s="3"/>
      <c r="M61" s="3"/>
      <c r="N61" s="3"/>
    </row>
    <row r="62" spans="2:14" ht="14.25" customHeight="1">
      <c r="B62" s="70"/>
      <c r="C62" s="6" t="s">
        <v>157</v>
      </c>
      <c r="D62" s="29" t="s">
        <v>158</v>
      </c>
      <c r="E62" s="54">
        <v>4.5</v>
      </c>
      <c r="F62" s="3"/>
      <c r="G62" s="3"/>
      <c r="H62" s="3"/>
      <c r="I62" s="3"/>
      <c r="J62" s="3"/>
      <c r="K62" s="3"/>
      <c r="L62" s="3"/>
      <c r="M62" s="3"/>
      <c r="N62" s="3"/>
    </row>
    <row r="63" spans="2:14" ht="14.25" customHeight="1">
      <c r="B63" s="70"/>
      <c r="C63" s="6" t="s">
        <v>257</v>
      </c>
      <c r="D63" s="30" t="s">
        <v>258</v>
      </c>
      <c r="E63" s="55">
        <v>4.4000000000000004</v>
      </c>
      <c r="F63" s="3"/>
      <c r="G63" s="3"/>
      <c r="H63" s="3"/>
      <c r="I63" s="3"/>
      <c r="J63" s="3"/>
      <c r="K63" s="3"/>
      <c r="L63" s="3"/>
      <c r="M63" s="3"/>
      <c r="N63" s="3"/>
    </row>
    <row r="64" spans="2:14" ht="14.25" customHeight="1">
      <c r="B64" s="70"/>
      <c r="C64" s="6" t="s">
        <v>257</v>
      </c>
      <c r="D64" s="29" t="s">
        <v>734</v>
      </c>
      <c r="E64" s="54">
        <v>4.4000000000000004</v>
      </c>
      <c r="F64" s="3"/>
      <c r="G64" s="3"/>
      <c r="H64" s="3"/>
      <c r="I64" s="3"/>
      <c r="J64" s="3"/>
      <c r="K64" s="3"/>
      <c r="L64" s="3"/>
      <c r="M64" s="3"/>
      <c r="N64" s="3"/>
    </row>
    <row r="65" spans="2:14" ht="14.25" customHeight="1">
      <c r="B65" s="70"/>
      <c r="C65" s="6" t="s">
        <v>169</v>
      </c>
      <c r="D65" s="30" t="s">
        <v>170</v>
      </c>
      <c r="E65" s="55">
        <v>4.4000000000000004</v>
      </c>
      <c r="F65" s="3"/>
      <c r="G65" s="3"/>
      <c r="H65" s="3"/>
      <c r="I65" s="3"/>
      <c r="J65" s="3"/>
      <c r="K65" s="3"/>
      <c r="L65" s="3"/>
      <c r="M65" s="3"/>
      <c r="N65" s="3"/>
    </row>
    <row r="66" spans="2:14" ht="14.25" customHeight="1">
      <c r="B66" s="70"/>
      <c r="C66" s="6" t="s">
        <v>197</v>
      </c>
      <c r="D66" s="29" t="s">
        <v>198</v>
      </c>
      <c r="E66" s="54">
        <v>4.4000000000000004</v>
      </c>
      <c r="F66" s="3"/>
      <c r="G66" s="3"/>
      <c r="H66" s="3"/>
      <c r="I66" s="3"/>
      <c r="J66" s="3"/>
      <c r="K66" s="3"/>
      <c r="L66" s="3"/>
      <c r="M66" s="3"/>
      <c r="N66" s="3"/>
    </row>
    <row r="67" spans="2:14" ht="14.25" customHeight="1">
      <c r="B67" s="70"/>
      <c r="C67" s="6" t="s">
        <v>203</v>
      </c>
      <c r="D67" s="30" t="s">
        <v>204</v>
      </c>
      <c r="E67" s="55">
        <v>4.4000000000000004</v>
      </c>
      <c r="F67" s="3"/>
      <c r="G67" s="3"/>
      <c r="H67" s="3"/>
      <c r="I67" s="3"/>
      <c r="J67" s="3"/>
      <c r="K67" s="3"/>
      <c r="L67" s="3"/>
      <c r="M67" s="3"/>
      <c r="N67" s="3"/>
    </row>
    <row r="68" spans="2:14" ht="14.25" customHeight="1">
      <c r="B68" s="70"/>
      <c r="C68" s="6" t="s">
        <v>167</v>
      </c>
      <c r="D68" s="29" t="s">
        <v>168</v>
      </c>
      <c r="E68" s="54">
        <v>4.4000000000000004</v>
      </c>
      <c r="F68" s="3"/>
      <c r="G68" s="3"/>
      <c r="H68" s="3"/>
      <c r="I68" s="3"/>
      <c r="J68" s="3"/>
      <c r="K68" s="3"/>
      <c r="L68" s="3"/>
      <c r="M68" s="3"/>
      <c r="N68" s="3"/>
    </row>
    <row r="69" spans="2:14" ht="14.25" customHeight="1">
      <c r="B69" s="70"/>
      <c r="C69" s="6" t="s">
        <v>173</v>
      </c>
      <c r="D69" s="30" t="s">
        <v>174</v>
      </c>
      <c r="E69" s="55">
        <v>4.3</v>
      </c>
    </row>
    <row r="70" spans="2:14" ht="14.25" customHeight="1">
      <c r="B70" s="70"/>
      <c r="C70" s="6" t="s">
        <v>155</v>
      </c>
      <c r="D70" s="29" t="s">
        <v>156</v>
      </c>
      <c r="E70" s="54">
        <v>4.3</v>
      </c>
    </row>
    <row r="71" spans="2:14" ht="14.25" customHeight="1">
      <c r="B71" s="70"/>
      <c r="C71" s="6" t="s">
        <v>229</v>
      </c>
      <c r="D71" s="30" t="s">
        <v>230</v>
      </c>
      <c r="E71" s="55">
        <v>4.3</v>
      </c>
    </row>
    <row r="72" spans="2:14" ht="14.25" customHeight="1">
      <c r="B72" s="70"/>
      <c r="C72" s="6" t="s">
        <v>165</v>
      </c>
      <c r="D72" s="29" t="s">
        <v>166</v>
      </c>
      <c r="E72" s="54">
        <v>4.3</v>
      </c>
    </row>
    <row r="73" spans="2:14" ht="14.25" customHeight="1">
      <c r="B73" s="70"/>
      <c r="C73" s="6" t="s">
        <v>265</v>
      </c>
      <c r="D73" s="30" t="s">
        <v>266</v>
      </c>
      <c r="E73" s="55">
        <v>4.3</v>
      </c>
    </row>
    <row r="74" spans="2:14" ht="14.25" customHeight="1">
      <c r="B74" s="70"/>
      <c r="C74" s="6" t="s">
        <v>215</v>
      </c>
      <c r="D74" s="29" t="s">
        <v>216</v>
      </c>
      <c r="E74" s="54">
        <v>4.3</v>
      </c>
      <c r="F74" s="3"/>
      <c r="G74" s="3"/>
      <c r="H74" s="3"/>
      <c r="I74" s="3"/>
      <c r="J74" s="3"/>
    </row>
    <row r="75" spans="2:14" ht="14.25" customHeight="1">
      <c r="B75" s="70"/>
      <c r="C75" s="6" t="s">
        <v>179</v>
      </c>
      <c r="D75" s="30" t="s">
        <v>180</v>
      </c>
      <c r="E75" s="55">
        <v>4.3</v>
      </c>
      <c r="F75" s="3"/>
      <c r="G75" s="3"/>
      <c r="H75" s="3"/>
      <c r="I75" s="3"/>
      <c r="J75" s="3"/>
      <c r="K75" s="3"/>
      <c r="L75" s="3"/>
      <c r="M75" s="3"/>
      <c r="N75" s="3"/>
    </row>
    <row r="76" spans="2:14" ht="14.25" customHeight="1">
      <c r="B76" s="70"/>
      <c r="C76" s="6" t="s">
        <v>235</v>
      </c>
      <c r="D76" s="29" t="s">
        <v>236</v>
      </c>
      <c r="E76" s="54">
        <v>4.3</v>
      </c>
      <c r="F76" s="3"/>
      <c r="G76" s="3"/>
      <c r="H76" s="3"/>
      <c r="I76" s="3"/>
      <c r="J76" s="3"/>
      <c r="K76" s="3"/>
      <c r="L76" s="3"/>
      <c r="M76" s="3"/>
      <c r="N76" s="3"/>
    </row>
    <row r="77" spans="2:14" ht="14.25" customHeight="1">
      <c r="B77" s="70"/>
      <c r="C77" s="6" t="s">
        <v>217</v>
      </c>
      <c r="D77" s="30" t="s">
        <v>218</v>
      </c>
      <c r="E77" s="55">
        <v>4.3</v>
      </c>
      <c r="F77" s="3"/>
      <c r="G77" s="3"/>
      <c r="H77" s="3"/>
      <c r="I77" s="3"/>
      <c r="J77" s="3"/>
      <c r="K77" s="3"/>
      <c r="L77" s="3"/>
      <c r="M77" s="3"/>
      <c r="N77" s="3"/>
    </row>
    <row r="78" spans="2:14" ht="14.25" customHeight="1">
      <c r="B78" s="70"/>
      <c r="C78" s="6" t="s">
        <v>277</v>
      </c>
      <c r="D78" s="29" t="s">
        <v>278</v>
      </c>
      <c r="E78" s="54">
        <v>4.3</v>
      </c>
      <c r="F78" s="3"/>
      <c r="G78" s="3"/>
      <c r="H78" s="3"/>
      <c r="I78" s="3"/>
      <c r="J78" s="3"/>
      <c r="K78" s="3"/>
      <c r="L78" s="3"/>
      <c r="M78" s="3"/>
      <c r="N78" s="3"/>
    </row>
    <row r="79" spans="2:14" ht="14.25" customHeight="1">
      <c r="B79" s="70"/>
      <c r="C79" s="6" t="s">
        <v>189</v>
      </c>
      <c r="D79" s="30" t="s">
        <v>190</v>
      </c>
      <c r="E79" s="55">
        <v>4.3</v>
      </c>
      <c r="F79" s="3"/>
      <c r="G79" s="3"/>
      <c r="H79" s="3"/>
      <c r="I79" s="3"/>
      <c r="J79" s="3"/>
      <c r="K79" s="3"/>
      <c r="L79" s="3"/>
      <c r="M79" s="3"/>
      <c r="N79" s="3"/>
    </row>
    <row r="80" spans="2:14" ht="14.25" customHeight="1">
      <c r="B80" s="70"/>
      <c r="C80" s="6" t="s">
        <v>233</v>
      </c>
      <c r="D80" s="29" t="s">
        <v>234</v>
      </c>
      <c r="E80" s="54">
        <v>4.3</v>
      </c>
      <c r="F80" s="3"/>
      <c r="G80" s="3"/>
      <c r="H80" s="3"/>
      <c r="I80" s="3"/>
      <c r="J80" s="3"/>
      <c r="K80" s="3"/>
      <c r="L80" s="3"/>
      <c r="M80" s="3"/>
      <c r="N80" s="3"/>
    </row>
    <row r="81" spans="2:14" ht="14.25" customHeight="1">
      <c r="B81" s="70"/>
      <c r="C81" s="6" t="s">
        <v>207</v>
      </c>
      <c r="D81" s="30" t="s">
        <v>208</v>
      </c>
      <c r="E81" s="55">
        <v>4.3</v>
      </c>
      <c r="F81" s="3"/>
      <c r="G81" s="3"/>
      <c r="H81" s="3"/>
      <c r="I81" s="3"/>
      <c r="J81" s="3"/>
      <c r="K81" s="3"/>
      <c r="L81" s="3"/>
      <c r="M81" s="3"/>
      <c r="N81" s="3"/>
    </row>
    <row r="82" spans="2:14" ht="14.25" customHeight="1">
      <c r="B82" s="70"/>
      <c r="C82" s="6" t="s">
        <v>127</v>
      </c>
      <c r="D82" s="29" t="s">
        <v>128</v>
      </c>
      <c r="E82" s="54">
        <v>4.3</v>
      </c>
      <c r="F82" s="3"/>
      <c r="G82" s="3"/>
      <c r="H82" s="3"/>
      <c r="I82" s="3"/>
      <c r="J82" s="3"/>
      <c r="K82" s="3"/>
      <c r="L82" s="3"/>
      <c r="M82" s="3"/>
      <c r="N82" s="3"/>
    </row>
    <row r="83" spans="2:14" ht="14.25" customHeight="1">
      <c r="B83" s="70"/>
      <c r="C83" s="6" t="s">
        <v>163</v>
      </c>
      <c r="D83" s="30" t="s">
        <v>164</v>
      </c>
      <c r="E83" s="55">
        <v>4.3</v>
      </c>
    </row>
    <row r="84" spans="2:14" ht="14.25" customHeight="1">
      <c r="B84" s="70"/>
      <c r="C84" s="6" t="s">
        <v>221</v>
      </c>
      <c r="D84" s="29" t="s">
        <v>222</v>
      </c>
      <c r="E84" s="54">
        <v>4.3</v>
      </c>
    </row>
    <row r="85" spans="2:14" ht="14.25" customHeight="1">
      <c r="B85" s="70"/>
      <c r="C85" s="6" t="s">
        <v>149</v>
      </c>
      <c r="D85" s="30" t="s">
        <v>150</v>
      </c>
      <c r="E85" s="55">
        <v>4.2</v>
      </c>
    </row>
    <row r="86" spans="2:14" ht="14.25" customHeight="1">
      <c r="B86" s="70"/>
      <c r="C86" s="6" t="s">
        <v>267</v>
      </c>
      <c r="D86" s="29" t="s">
        <v>268</v>
      </c>
      <c r="E86" s="54">
        <v>4.2</v>
      </c>
    </row>
    <row r="87" spans="2:14" ht="14.25" customHeight="1">
      <c r="B87" s="70"/>
      <c r="C87" s="6" t="s">
        <v>237</v>
      </c>
      <c r="D87" s="30" t="s">
        <v>238</v>
      </c>
      <c r="E87" s="55">
        <v>4.2</v>
      </c>
    </row>
    <row r="88" spans="2:14" ht="14.25" customHeight="1">
      <c r="B88" s="70"/>
      <c r="C88" s="6" t="s">
        <v>225</v>
      </c>
      <c r="D88" s="29" t="s">
        <v>226</v>
      </c>
      <c r="E88" s="54">
        <v>4.2</v>
      </c>
      <c r="F88" s="3"/>
      <c r="G88" s="3"/>
      <c r="H88" s="3"/>
      <c r="I88" s="3"/>
      <c r="J88" s="3"/>
    </row>
    <row r="89" spans="2:14" ht="14.25" customHeight="1">
      <c r="B89" s="70"/>
      <c r="C89" s="6" t="s">
        <v>243</v>
      </c>
      <c r="D89" s="30" t="s">
        <v>244</v>
      </c>
      <c r="E89" s="55">
        <v>4.2</v>
      </c>
      <c r="F89" s="3"/>
      <c r="G89" s="3"/>
      <c r="H89" s="3"/>
      <c r="I89" s="3"/>
      <c r="J89" s="3"/>
      <c r="K89" s="3"/>
      <c r="L89" s="3"/>
      <c r="M89" s="3"/>
      <c r="N89" s="3"/>
    </row>
    <row r="90" spans="2:14" ht="14.25" customHeight="1">
      <c r="B90" s="70"/>
      <c r="C90" s="6" t="s">
        <v>195</v>
      </c>
      <c r="D90" s="29" t="s">
        <v>196</v>
      </c>
      <c r="E90" s="54">
        <v>4.2</v>
      </c>
      <c r="F90" s="3"/>
      <c r="G90" s="3"/>
      <c r="H90" s="3"/>
      <c r="I90" s="3"/>
      <c r="J90" s="3"/>
      <c r="K90" s="3"/>
      <c r="L90" s="3"/>
      <c r="M90" s="3"/>
      <c r="N90" s="3"/>
    </row>
    <row r="91" spans="2:14" ht="14.25" customHeight="1">
      <c r="B91" s="70"/>
      <c r="C91" s="6" t="s">
        <v>271</v>
      </c>
      <c r="D91" s="30" t="s">
        <v>272</v>
      </c>
      <c r="E91" s="55">
        <v>4.2</v>
      </c>
      <c r="F91" s="3"/>
      <c r="G91" s="3"/>
      <c r="H91" s="3"/>
      <c r="I91" s="3"/>
      <c r="J91" s="3"/>
      <c r="K91" s="3"/>
      <c r="L91" s="3"/>
      <c r="M91" s="3"/>
      <c r="N91" s="3"/>
    </row>
    <row r="92" spans="2:14" ht="14.25" customHeight="1">
      <c r="B92" s="70"/>
      <c r="C92" s="6" t="s">
        <v>227</v>
      </c>
      <c r="D92" s="29" t="s">
        <v>228</v>
      </c>
      <c r="E92" s="54">
        <v>4.2</v>
      </c>
      <c r="F92" s="3"/>
      <c r="G92" s="3"/>
      <c r="H92" s="3"/>
      <c r="I92" s="3"/>
      <c r="J92" s="3"/>
      <c r="K92" s="3"/>
      <c r="L92" s="3"/>
      <c r="M92" s="3"/>
      <c r="N92" s="3"/>
    </row>
    <row r="93" spans="2:14" ht="14.25" customHeight="1">
      <c r="B93" s="70"/>
      <c r="C93" s="6" t="s">
        <v>153</v>
      </c>
      <c r="D93" s="30" t="s">
        <v>154</v>
      </c>
      <c r="E93" s="55">
        <v>4.2</v>
      </c>
      <c r="F93" s="3"/>
      <c r="G93" s="3"/>
      <c r="H93" s="3"/>
      <c r="I93" s="3"/>
      <c r="J93" s="3"/>
      <c r="K93" s="3"/>
      <c r="L93" s="3"/>
      <c r="M93" s="3"/>
      <c r="N93" s="3"/>
    </row>
    <row r="94" spans="2:14" ht="14.25" customHeight="1">
      <c r="B94" s="70"/>
      <c r="C94" s="6" t="s">
        <v>125</v>
      </c>
      <c r="D94" s="29" t="s">
        <v>126</v>
      </c>
      <c r="E94" s="54">
        <v>4.2</v>
      </c>
      <c r="F94" s="3"/>
      <c r="G94" s="3"/>
      <c r="H94" s="3"/>
      <c r="I94" s="3"/>
      <c r="J94" s="3"/>
      <c r="K94" s="3"/>
      <c r="L94" s="3"/>
      <c r="M94" s="3"/>
      <c r="N94" s="3"/>
    </row>
    <row r="95" spans="2:14" ht="14.25" customHeight="1">
      <c r="B95" s="70"/>
      <c r="C95" s="6" t="s">
        <v>231</v>
      </c>
      <c r="D95" s="30" t="s">
        <v>232</v>
      </c>
      <c r="E95" s="55">
        <v>4.2</v>
      </c>
      <c r="F95" s="3"/>
      <c r="G95" s="3"/>
      <c r="H95" s="3"/>
      <c r="I95" s="3"/>
      <c r="J95" s="3"/>
      <c r="K95" s="3"/>
      <c r="L95" s="3"/>
      <c r="M95" s="3"/>
      <c r="N95" s="3"/>
    </row>
    <row r="96" spans="2:14" ht="14.25" customHeight="1">
      <c r="B96" s="70"/>
      <c r="C96" s="6" t="s">
        <v>161</v>
      </c>
      <c r="D96" s="29" t="s">
        <v>162</v>
      </c>
      <c r="E96" s="54">
        <v>4.2</v>
      </c>
      <c r="F96" s="3"/>
      <c r="G96" s="3"/>
      <c r="H96" s="3"/>
      <c r="I96" s="3"/>
      <c r="J96" s="3"/>
      <c r="K96" s="3"/>
      <c r="L96" s="3"/>
      <c r="M96" s="3"/>
      <c r="N96" s="3"/>
    </row>
    <row r="97" spans="2:14" ht="14.25" customHeight="1">
      <c r="B97" s="70"/>
      <c r="C97" s="6" t="s">
        <v>239</v>
      </c>
      <c r="D97" s="30" t="s">
        <v>240</v>
      </c>
      <c r="E97" s="55">
        <v>4.2</v>
      </c>
    </row>
    <row r="98" spans="2:14" ht="14.25" customHeight="1">
      <c r="B98" s="70"/>
      <c r="C98" s="6" t="s">
        <v>201</v>
      </c>
      <c r="D98" s="29" t="s">
        <v>202</v>
      </c>
      <c r="E98" s="54">
        <v>4.2</v>
      </c>
    </row>
    <row r="99" spans="2:14" ht="14.25" customHeight="1">
      <c r="B99" s="70"/>
      <c r="C99" s="6" t="s">
        <v>275</v>
      </c>
      <c r="D99" s="30" t="s">
        <v>276</v>
      </c>
      <c r="E99" s="55">
        <v>4.2</v>
      </c>
    </row>
    <row r="100" spans="2:14" ht="14.25" customHeight="1">
      <c r="B100" s="70"/>
      <c r="C100" s="6" t="s">
        <v>183</v>
      </c>
      <c r="D100" s="29" t="s">
        <v>184</v>
      </c>
      <c r="E100" s="54">
        <v>4.2</v>
      </c>
    </row>
    <row r="101" spans="2:14" ht="14.25" customHeight="1">
      <c r="B101" s="70"/>
      <c r="C101" s="6" t="s">
        <v>211</v>
      </c>
      <c r="D101" s="30" t="s">
        <v>212</v>
      </c>
      <c r="E101" s="55">
        <v>4.0999999999999996</v>
      </c>
    </row>
    <row r="102" spans="2:14" ht="14.25" customHeight="1">
      <c r="B102" s="70"/>
      <c r="C102" s="6" t="s">
        <v>209</v>
      </c>
      <c r="D102" s="29" t="s">
        <v>210</v>
      </c>
      <c r="E102" s="54">
        <v>4.0999999999999996</v>
      </c>
      <c r="F102" s="3"/>
      <c r="G102" s="3"/>
      <c r="H102" s="3"/>
      <c r="I102" s="3"/>
      <c r="J102" s="3"/>
    </row>
    <row r="103" spans="2:14" ht="14.25" customHeight="1">
      <c r="B103" s="70"/>
      <c r="C103" s="6" t="s">
        <v>185</v>
      </c>
      <c r="D103" s="30" t="s">
        <v>186</v>
      </c>
      <c r="E103" s="55">
        <v>4.0999999999999996</v>
      </c>
      <c r="F103" s="3"/>
      <c r="G103" s="3"/>
      <c r="H103" s="3"/>
      <c r="I103" s="3"/>
      <c r="J103" s="3"/>
      <c r="K103" s="3"/>
      <c r="L103" s="3"/>
      <c r="M103" s="3"/>
      <c r="N103" s="3"/>
    </row>
    <row r="104" spans="2:14" ht="14.25" customHeight="1">
      <c r="B104" s="70"/>
      <c r="C104" s="6" t="s">
        <v>219</v>
      </c>
      <c r="D104" s="29" t="s">
        <v>220</v>
      </c>
      <c r="E104" s="54">
        <v>4.0999999999999996</v>
      </c>
      <c r="F104" s="3"/>
      <c r="G104" s="3"/>
      <c r="H104" s="3"/>
      <c r="I104" s="3"/>
      <c r="J104" s="3"/>
      <c r="K104" s="3"/>
      <c r="L104" s="3"/>
      <c r="M104" s="3"/>
      <c r="N104" s="3"/>
    </row>
    <row r="105" spans="2:14" ht="14.25" customHeight="1">
      <c r="B105" s="70"/>
      <c r="C105" s="6" t="s">
        <v>205</v>
      </c>
      <c r="D105" s="30" t="s">
        <v>206</v>
      </c>
      <c r="E105" s="55">
        <v>4.0999999999999996</v>
      </c>
      <c r="F105" s="3"/>
      <c r="G105" s="3"/>
      <c r="H105" s="3"/>
      <c r="I105" s="3"/>
      <c r="J105" s="3"/>
      <c r="K105" s="3"/>
      <c r="L105" s="3"/>
      <c r="M105" s="3"/>
      <c r="N105" s="3"/>
    </row>
    <row r="106" spans="2:14" ht="14.25" customHeight="1">
      <c r="B106" s="70"/>
      <c r="C106" s="6" t="s">
        <v>159</v>
      </c>
      <c r="D106" s="29" t="s">
        <v>160</v>
      </c>
      <c r="E106" s="54">
        <v>4.0999999999999996</v>
      </c>
      <c r="F106" s="3"/>
      <c r="G106" s="3"/>
      <c r="H106" s="3"/>
      <c r="I106" s="3"/>
      <c r="J106" s="3"/>
      <c r="K106" s="3"/>
      <c r="L106" s="3"/>
      <c r="M106" s="3"/>
      <c r="N106" s="3"/>
    </row>
    <row r="107" spans="2:14" ht="14.25" customHeight="1">
      <c r="B107" s="70"/>
      <c r="C107" s="6" t="s">
        <v>175</v>
      </c>
      <c r="D107" s="30" t="s">
        <v>176</v>
      </c>
      <c r="E107" s="55">
        <v>4.0999999999999996</v>
      </c>
      <c r="F107" s="3"/>
      <c r="G107" s="3"/>
      <c r="H107" s="3"/>
      <c r="I107" s="3"/>
      <c r="J107" s="3"/>
      <c r="K107" s="3"/>
      <c r="L107" s="3"/>
      <c r="M107" s="3"/>
      <c r="N107" s="3"/>
    </row>
    <row r="108" spans="2:14" ht="14.25" customHeight="1">
      <c r="B108" s="70"/>
      <c r="C108" s="6" t="s">
        <v>249</v>
      </c>
      <c r="D108" s="29" t="s">
        <v>250</v>
      </c>
      <c r="E108" s="54">
        <v>4.0999999999999996</v>
      </c>
      <c r="F108" s="3"/>
      <c r="G108" s="3"/>
      <c r="H108" s="3"/>
      <c r="I108" s="3"/>
      <c r="J108" s="3"/>
      <c r="K108" s="3"/>
      <c r="L108" s="3"/>
      <c r="M108" s="3"/>
      <c r="N108" s="3"/>
    </row>
    <row r="109" spans="2:14" ht="14.25" customHeight="1">
      <c r="B109" s="70"/>
      <c r="C109" s="6" t="s">
        <v>263</v>
      </c>
      <c r="D109" s="30" t="s">
        <v>264</v>
      </c>
      <c r="E109" s="55">
        <v>4.0999999999999996</v>
      </c>
      <c r="F109" s="3"/>
      <c r="G109" s="3"/>
      <c r="H109" s="3"/>
      <c r="I109" s="3"/>
      <c r="J109" s="3"/>
      <c r="K109" s="3"/>
      <c r="L109" s="3"/>
      <c r="M109" s="3"/>
      <c r="N109" s="3"/>
    </row>
    <row r="110" spans="2:14" ht="14.25" customHeight="1">
      <c r="B110" s="70"/>
      <c r="C110" s="6" t="s">
        <v>141</v>
      </c>
      <c r="D110" s="29" t="s">
        <v>142</v>
      </c>
      <c r="E110" s="54">
        <v>4</v>
      </c>
      <c r="F110" s="3"/>
      <c r="G110" s="3"/>
      <c r="H110" s="3"/>
      <c r="I110" s="3"/>
      <c r="J110" s="3"/>
      <c r="K110" s="3"/>
      <c r="L110" s="3"/>
      <c r="M110" s="3"/>
      <c r="N110" s="3"/>
    </row>
    <row r="111" spans="2:14" ht="14.25" customHeight="1">
      <c r="B111" s="70"/>
      <c r="C111" s="6" t="s">
        <v>301</v>
      </c>
      <c r="D111" s="30" t="s">
        <v>302</v>
      </c>
      <c r="E111" s="55">
        <v>4</v>
      </c>
    </row>
    <row r="112" spans="2:14" ht="14.25" customHeight="1">
      <c r="B112" s="70"/>
      <c r="C112" s="6" t="s">
        <v>187</v>
      </c>
      <c r="D112" s="29" t="s">
        <v>188</v>
      </c>
      <c r="E112" s="54">
        <v>4</v>
      </c>
    </row>
    <row r="113" spans="2:5" ht="14.25" customHeight="1">
      <c r="B113" s="70"/>
      <c r="C113" s="6" t="s">
        <v>247</v>
      </c>
      <c r="D113" s="30" t="s">
        <v>248</v>
      </c>
      <c r="E113" s="55">
        <v>4</v>
      </c>
    </row>
    <row r="114" spans="2:5" ht="14.25" customHeight="1">
      <c r="B114" s="70"/>
      <c r="C114" s="6" t="s">
        <v>303</v>
      </c>
      <c r="D114" s="29" t="s">
        <v>304</v>
      </c>
      <c r="E114" s="54">
        <v>4</v>
      </c>
    </row>
    <row r="115" spans="2:5" ht="14.25" customHeight="1">
      <c r="B115" s="70"/>
      <c r="C115" s="6" t="s">
        <v>193</v>
      </c>
      <c r="D115" s="30" t="s">
        <v>194</v>
      </c>
      <c r="E115" s="55">
        <v>4</v>
      </c>
    </row>
    <row r="116" spans="2:5" ht="14.25" customHeight="1">
      <c r="B116" s="70"/>
      <c r="C116" s="6" t="s">
        <v>289</v>
      </c>
      <c r="D116" s="29" t="s">
        <v>290</v>
      </c>
      <c r="E116" s="54">
        <v>4</v>
      </c>
    </row>
    <row r="117" spans="2:5" ht="14.25" customHeight="1">
      <c r="B117" s="70"/>
      <c r="C117" s="6" t="s">
        <v>177</v>
      </c>
      <c r="D117" s="30" t="s">
        <v>178</v>
      </c>
      <c r="E117" s="55">
        <v>4</v>
      </c>
    </row>
    <row r="118" spans="2:5" ht="14.25" customHeight="1">
      <c r="B118" s="70"/>
      <c r="C118" s="6" t="s">
        <v>143</v>
      </c>
      <c r="D118" s="29" t="s">
        <v>144</v>
      </c>
      <c r="E118" s="54">
        <v>4</v>
      </c>
    </row>
    <row r="119" spans="2:5" ht="14.25" customHeight="1">
      <c r="B119" s="70"/>
      <c r="C119" s="6" t="s">
        <v>363</v>
      </c>
      <c r="D119" s="30" t="s">
        <v>364</v>
      </c>
      <c r="E119" s="55">
        <v>4</v>
      </c>
    </row>
    <row r="120" spans="2:5" ht="14.25" customHeight="1">
      <c r="B120" s="70"/>
      <c r="C120" s="6" t="s">
        <v>245</v>
      </c>
      <c r="D120" s="29" t="s">
        <v>246</v>
      </c>
      <c r="E120" s="54">
        <v>4</v>
      </c>
    </row>
    <row r="121" spans="2:5" ht="14.25" customHeight="1">
      <c r="B121" s="70"/>
      <c r="C121" s="6" t="s">
        <v>327</v>
      </c>
      <c r="D121" s="30" t="s">
        <v>328</v>
      </c>
      <c r="E121" s="55">
        <v>4</v>
      </c>
    </row>
    <row r="122" spans="2:5" ht="14.25" customHeight="1">
      <c r="B122" s="70"/>
      <c r="C122" s="6" t="s">
        <v>323</v>
      </c>
      <c r="D122" s="29" t="s">
        <v>324</v>
      </c>
      <c r="E122" s="54">
        <v>4</v>
      </c>
    </row>
    <row r="123" spans="2:5" ht="14.25" customHeight="1">
      <c r="B123" s="70"/>
      <c r="C123" s="6" t="s">
        <v>241</v>
      </c>
      <c r="D123" s="30" t="s">
        <v>242</v>
      </c>
      <c r="E123" s="55">
        <v>4</v>
      </c>
    </row>
    <row r="124" spans="2:5" ht="14.25" customHeight="1">
      <c r="B124" s="70"/>
      <c r="C124" s="6" t="s">
        <v>259</v>
      </c>
      <c r="D124" s="29" t="s">
        <v>260</v>
      </c>
      <c r="E124" s="54">
        <v>3.9</v>
      </c>
    </row>
    <row r="125" spans="2:5" ht="14.25" customHeight="1">
      <c r="B125" s="70"/>
      <c r="C125" s="6" t="s">
        <v>223</v>
      </c>
      <c r="D125" s="30" t="s">
        <v>224</v>
      </c>
      <c r="E125" s="55">
        <v>3.9</v>
      </c>
    </row>
    <row r="126" spans="2:5" ht="14.25" customHeight="1">
      <c r="B126" s="70"/>
      <c r="C126" s="6" t="s">
        <v>261</v>
      </c>
      <c r="D126" s="29" t="s">
        <v>262</v>
      </c>
      <c r="E126" s="54">
        <v>3.9</v>
      </c>
    </row>
    <row r="127" spans="2:5" ht="14.25" customHeight="1">
      <c r="B127" s="70"/>
      <c r="C127" s="6" t="s">
        <v>279</v>
      </c>
      <c r="D127" s="30" t="s">
        <v>280</v>
      </c>
      <c r="E127" s="55">
        <v>3.8</v>
      </c>
    </row>
    <row r="128" spans="2:5" ht="14.25" customHeight="1">
      <c r="B128" s="70"/>
      <c r="C128" s="6" t="s">
        <v>269</v>
      </c>
      <c r="D128" s="29" t="s">
        <v>270</v>
      </c>
      <c r="E128" s="54">
        <v>3.8</v>
      </c>
    </row>
    <row r="129" spans="2:5" ht="14.25" customHeight="1">
      <c r="B129" s="70"/>
      <c r="C129" s="6" t="s">
        <v>359</v>
      </c>
      <c r="D129" s="30" t="s">
        <v>360</v>
      </c>
      <c r="E129" s="55">
        <v>3.8</v>
      </c>
    </row>
    <row r="130" spans="2:5" ht="14.25" customHeight="1">
      <c r="B130" s="70"/>
      <c r="C130" s="6" t="s">
        <v>295</v>
      </c>
      <c r="D130" s="29" t="s">
        <v>296</v>
      </c>
      <c r="E130" s="54">
        <v>3.8</v>
      </c>
    </row>
    <row r="131" spans="2:5" ht="14.25" customHeight="1">
      <c r="B131" s="70"/>
      <c r="C131" s="6" t="s">
        <v>253</v>
      </c>
      <c r="D131" s="30" t="s">
        <v>254</v>
      </c>
      <c r="E131" s="55">
        <v>3.8</v>
      </c>
    </row>
    <row r="132" spans="2:5" ht="14.25" customHeight="1">
      <c r="B132" s="70"/>
      <c r="C132" s="6" t="s">
        <v>319</v>
      </c>
      <c r="D132" s="29" t="s">
        <v>320</v>
      </c>
      <c r="E132" s="54">
        <v>3.8</v>
      </c>
    </row>
    <row r="133" spans="2:5" ht="14.25" customHeight="1">
      <c r="B133" s="70"/>
      <c r="C133" s="6" t="s">
        <v>255</v>
      </c>
      <c r="D133" s="30" t="s">
        <v>256</v>
      </c>
      <c r="E133" s="55">
        <v>3.8</v>
      </c>
    </row>
    <row r="134" spans="2:5" ht="14.25" customHeight="1">
      <c r="B134" s="70"/>
      <c r="C134" s="6" t="s">
        <v>251</v>
      </c>
      <c r="D134" s="29" t="s">
        <v>252</v>
      </c>
      <c r="E134" s="54">
        <v>3.8</v>
      </c>
    </row>
    <row r="135" spans="2:5" ht="14.25" customHeight="1">
      <c r="B135" s="70"/>
      <c r="C135" s="6" t="s">
        <v>331</v>
      </c>
      <c r="D135" s="30" t="s">
        <v>332</v>
      </c>
      <c r="E135" s="55">
        <v>3.7</v>
      </c>
    </row>
    <row r="136" spans="2:5" ht="14.25" customHeight="1">
      <c r="B136" s="70"/>
      <c r="C136" s="6" t="s">
        <v>287</v>
      </c>
      <c r="D136" s="29" t="s">
        <v>288</v>
      </c>
      <c r="E136" s="54">
        <v>3.7</v>
      </c>
    </row>
    <row r="137" spans="2:5" ht="14.25" customHeight="1">
      <c r="B137" s="70"/>
      <c r="C137" s="6" t="s">
        <v>307</v>
      </c>
      <c r="D137" s="30" t="s">
        <v>308</v>
      </c>
      <c r="E137" s="55">
        <v>3.7</v>
      </c>
    </row>
    <row r="138" spans="2:5" ht="14.25" customHeight="1">
      <c r="B138" s="70"/>
      <c r="C138" s="6" t="s">
        <v>337</v>
      </c>
      <c r="D138" s="29" t="s">
        <v>338</v>
      </c>
      <c r="E138" s="54">
        <v>3.7</v>
      </c>
    </row>
    <row r="139" spans="2:5" ht="14.25" customHeight="1">
      <c r="B139" s="70"/>
      <c r="C139" s="6" t="s">
        <v>281</v>
      </c>
      <c r="D139" s="30" t="s">
        <v>282</v>
      </c>
      <c r="E139" s="55">
        <v>3.7</v>
      </c>
    </row>
    <row r="140" spans="2:5" ht="14.25" customHeight="1">
      <c r="B140" s="70"/>
      <c r="C140" s="6" t="s">
        <v>379</v>
      </c>
      <c r="D140" s="29" t="s">
        <v>380</v>
      </c>
      <c r="E140" s="54">
        <v>3.7</v>
      </c>
    </row>
    <row r="141" spans="2:5" ht="14.25" customHeight="1">
      <c r="B141" s="70"/>
      <c r="C141" s="6" t="s">
        <v>311</v>
      </c>
      <c r="D141" s="30" t="s">
        <v>312</v>
      </c>
      <c r="E141" s="55">
        <v>3.7</v>
      </c>
    </row>
    <row r="142" spans="2:5" ht="14.25" customHeight="1">
      <c r="B142" s="70"/>
      <c r="C142" s="6" t="s">
        <v>371</v>
      </c>
      <c r="D142" s="29" t="s">
        <v>372</v>
      </c>
      <c r="E142" s="54">
        <v>3.7</v>
      </c>
    </row>
    <row r="143" spans="2:5" ht="14.25" customHeight="1">
      <c r="B143" s="70"/>
      <c r="C143" s="6" t="s">
        <v>293</v>
      </c>
      <c r="D143" s="30" t="s">
        <v>294</v>
      </c>
      <c r="E143" s="55">
        <v>3.7</v>
      </c>
    </row>
    <row r="144" spans="2:5" ht="14.25" customHeight="1">
      <c r="B144" s="70"/>
      <c r="C144" s="6" t="s">
        <v>291</v>
      </c>
      <c r="D144" s="29" t="s">
        <v>292</v>
      </c>
      <c r="E144" s="54">
        <v>3.7</v>
      </c>
    </row>
    <row r="145" spans="2:5" ht="14.25" customHeight="1">
      <c r="B145" s="70"/>
      <c r="C145" s="6" t="s">
        <v>313</v>
      </c>
      <c r="D145" s="30" t="s">
        <v>314</v>
      </c>
      <c r="E145" s="55">
        <v>3.7</v>
      </c>
    </row>
    <row r="146" spans="2:5" ht="14.25" customHeight="1">
      <c r="B146" s="70"/>
      <c r="C146" s="6" t="s">
        <v>339</v>
      </c>
      <c r="D146" s="29" t="s">
        <v>340</v>
      </c>
      <c r="E146" s="54">
        <v>3.7</v>
      </c>
    </row>
    <row r="147" spans="2:5" ht="14.25" customHeight="1">
      <c r="B147" s="70"/>
      <c r="C147" s="6" t="s">
        <v>315</v>
      </c>
      <c r="D147" s="30" t="s">
        <v>316</v>
      </c>
      <c r="E147" s="55">
        <v>3.7</v>
      </c>
    </row>
    <row r="148" spans="2:5" ht="14.25" customHeight="1">
      <c r="B148" s="70"/>
      <c r="C148" s="6" t="s">
        <v>349</v>
      </c>
      <c r="D148" s="29" t="s">
        <v>350</v>
      </c>
      <c r="E148" s="54">
        <v>3.7</v>
      </c>
    </row>
    <row r="149" spans="2:5" ht="14.25" customHeight="1">
      <c r="B149" s="70"/>
      <c r="C149" s="6" t="s">
        <v>297</v>
      </c>
      <c r="D149" s="30" t="s">
        <v>298</v>
      </c>
      <c r="E149" s="55">
        <v>3.6</v>
      </c>
    </row>
    <row r="150" spans="2:5" ht="14.25" customHeight="1">
      <c r="B150" s="70"/>
      <c r="C150" s="6" t="s">
        <v>471</v>
      </c>
      <c r="D150" s="29" t="s">
        <v>472</v>
      </c>
      <c r="E150" s="54">
        <v>3.6</v>
      </c>
    </row>
    <row r="151" spans="2:5" ht="14.25" customHeight="1">
      <c r="B151" s="70"/>
      <c r="C151" s="6" t="s">
        <v>285</v>
      </c>
      <c r="D151" s="30" t="s">
        <v>286</v>
      </c>
      <c r="E151" s="55">
        <v>3.6</v>
      </c>
    </row>
    <row r="152" spans="2:5" ht="14.25" customHeight="1">
      <c r="B152" s="70"/>
      <c r="C152" s="6" t="s">
        <v>343</v>
      </c>
      <c r="D152" s="29" t="s">
        <v>344</v>
      </c>
      <c r="E152" s="54">
        <v>3.6</v>
      </c>
    </row>
    <row r="153" spans="2:5" ht="14.25" customHeight="1">
      <c r="B153" s="70"/>
      <c r="C153" s="6" t="s">
        <v>511</v>
      </c>
      <c r="D153" s="30" t="s">
        <v>512</v>
      </c>
      <c r="E153" s="55">
        <v>3.6</v>
      </c>
    </row>
    <row r="154" spans="2:5" ht="14.25" customHeight="1">
      <c r="B154" s="70"/>
      <c r="C154" s="6" t="s">
        <v>347</v>
      </c>
      <c r="D154" s="29" t="s">
        <v>348</v>
      </c>
      <c r="E154" s="54">
        <v>3.6</v>
      </c>
    </row>
    <row r="155" spans="2:5" ht="14.25" customHeight="1">
      <c r="B155" s="70"/>
      <c r="C155" s="6" t="s">
        <v>365</v>
      </c>
      <c r="D155" s="30" t="s">
        <v>366</v>
      </c>
      <c r="E155" s="55">
        <v>3.6</v>
      </c>
    </row>
    <row r="156" spans="2:5" ht="14.25" customHeight="1">
      <c r="B156" s="70"/>
      <c r="C156" s="6" t="s">
        <v>413</v>
      </c>
      <c r="D156" s="29" t="s">
        <v>414</v>
      </c>
      <c r="E156" s="54">
        <v>3.6</v>
      </c>
    </row>
    <row r="157" spans="2:5" ht="14.25" customHeight="1">
      <c r="B157" s="70"/>
      <c r="C157" s="6" t="s">
        <v>335</v>
      </c>
      <c r="D157" s="30" t="s">
        <v>336</v>
      </c>
      <c r="E157" s="55">
        <v>3.6</v>
      </c>
    </row>
    <row r="158" spans="2:5" ht="14.25" customHeight="1">
      <c r="B158" s="70"/>
      <c r="C158" s="6" t="s">
        <v>353</v>
      </c>
      <c r="D158" s="29" t="s">
        <v>354</v>
      </c>
      <c r="E158" s="54">
        <v>3.6</v>
      </c>
    </row>
    <row r="159" spans="2:5" ht="14.25" customHeight="1">
      <c r="B159" s="70"/>
      <c r="C159" s="6" t="s">
        <v>329</v>
      </c>
      <c r="D159" s="30" t="s">
        <v>330</v>
      </c>
      <c r="E159" s="55">
        <v>3.6</v>
      </c>
    </row>
    <row r="160" spans="2:5" ht="14.25" customHeight="1">
      <c r="B160" s="70"/>
      <c r="C160" s="6" t="s">
        <v>299</v>
      </c>
      <c r="D160" s="29" t="s">
        <v>300</v>
      </c>
      <c r="E160" s="54">
        <v>3.6</v>
      </c>
    </row>
    <row r="161" spans="2:5" ht="14.25" customHeight="1">
      <c r="B161" s="70"/>
      <c r="C161" s="6" t="s">
        <v>674</v>
      </c>
      <c r="D161" s="30" t="s">
        <v>675</v>
      </c>
      <c r="E161" s="55">
        <v>3.6</v>
      </c>
    </row>
    <row r="162" spans="2:5" ht="14.25" customHeight="1">
      <c r="B162" s="70"/>
      <c r="C162" s="6" t="s">
        <v>305</v>
      </c>
      <c r="D162" s="29" t="s">
        <v>306</v>
      </c>
      <c r="E162" s="54">
        <v>3.6</v>
      </c>
    </row>
    <row r="163" spans="2:5" ht="14.25" customHeight="1">
      <c r="B163" s="70"/>
      <c r="C163" s="6" t="s">
        <v>341</v>
      </c>
      <c r="D163" s="30" t="s">
        <v>342</v>
      </c>
      <c r="E163" s="55">
        <v>3.6</v>
      </c>
    </row>
    <row r="164" spans="2:5" ht="14.25" customHeight="1">
      <c r="B164" s="70"/>
      <c r="C164" s="6" t="s">
        <v>273</v>
      </c>
      <c r="D164" s="29" t="s">
        <v>274</v>
      </c>
      <c r="E164" s="54">
        <v>3.5</v>
      </c>
    </row>
    <row r="165" spans="2:5" ht="14.25" customHeight="1">
      <c r="B165" s="70"/>
      <c r="C165" s="6" t="s">
        <v>325</v>
      </c>
      <c r="D165" s="30" t="s">
        <v>326</v>
      </c>
      <c r="E165" s="55">
        <v>3.5</v>
      </c>
    </row>
    <row r="166" spans="2:5" ht="14.25" customHeight="1">
      <c r="B166" s="70"/>
      <c r="C166" s="6" t="s">
        <v>507</v>
      </c>
      <c r="D166" s="29" t="s">
        <v>508</v>
      </c>
      <c r="E166" s="54">
        <v>3.5</v>
      </c>
    </row>
    <row r="167" spans="2:5" ht="14.25" customHeight="1">
      <c r="B167" s="70"/>
      <c r="C167" s="6" t="s">
        <v>369</v>
      </c>
      <c r="D167" s="30" t="s">
        <v>370</v>
      </c>
      <c r="E167" s="55">
        <v>3.5</v>
      </c>
    </row>
    <row r="168" spans="2:5" ht="14.25" customHeight="1">
      <c r="B168" s="70"/>
      <c r="C168" s="6" t="s">
        <v>333</v>
      </c>
      <c r="D168" s="29" t="s">
        <v>334</v>
      </c>
      <c r="E168" s="54">
        <v>3.5</v>
      </c>
    </row>
    <row r="169" spans="2:5" ht="14.25" customHeight="1">
      <c r="B169" s="70"/>
      <c r="C169" s="6" t="s">
        <v>345</v>
      </c>
      <c r="D169" s="30" t="s">
        <v>346</v>
      </c>
      <c r="E169" s="55">
        <v>3.5</v>
      </c>
    </row>
    <row r="170" spans="2:5" ht="14.25" customHeight="1">
      <c r="B170" s="70"/>
      <c r="C170" s="6" t="s">
        <v>377</v>
      </c>
      <c r="D170" s="29" t="s">
        <v>378</v>
      </c>
      <c r="E170" s="54">
        <v>3.5</v>
      </c>
    </row>
    <row r="171" spans="2:5" ht="14.25" customHeight="1">
      <c r="B171" s="70"/>
      <c r="C171" s="6" t="s">
        <v>375</v>
      </c>
      <c r="D171" s="30" t="s">
        <v>376</v>
      </c>
      <c r="E171" s="55">
        <v>3.5</v>
      </c>
    </row>
    <row r="172" spans="2:5" ht="14.25" customHeight="1">
      <c r="B172" s="70"/>
      <c r="C172" s="6" t="s">
        <v>399</v>
      </c>
      <c r="D172" s="29" t="s">
        <v>400</v>
      </c>
      <c r="E172" s="54">
        <v>3.5</v>
      </c>
    </row>
    <row r="173" spans="2:5" ht="14.25" customHeight="1">
      <c r="B173" s="70"/>
      <c r="C173" s="6" t="s">
        <v>527</v>
      </c>
      <c r="D173" s="30" t="s">
        <v>528</v>
      </c>
      <c r="E173" s="55">
        <v>3.4</v>
      </c>
    </row>
    <row r="174" spans="2:5" ht="14.25" customHeight="1">
      <c r="B174" s="70"/>
      <c r="C174" s="6" t="s">
        <v>367</v>
      </c>
      <c r="D174" s="29" t="s">
        <v>368</v>
      </c>
      <c r="E174" s="54">
        <v>3.4</v>
      </c>
    </row>
    <row r="175" spans="2:5" ht="14.25" customHeight="1">
      <c r="B175" s="70"/>
      <c r="C175" s="6" t="s">
        <v>283</v>
      </c>
      <c r="D175" s="30" t="s">
        <v>284</v>
      </c>
      <c r="E175" s="55">
        <v>3.4</v>
      </c>
    </row>
    <row r="176" spans="2:5" ht="14.25" customHeight="1">
      <c r="B176" s="70"/>
      <c r="C176" s="6" t="s">
        <v>385</v>
      </c>
      <c r="D176" s="29" t="s">
        <v>386</v>
      </c>
      <c r="E176" s="54">
        <v>3.4</v>
      </c>
    </row>
    <row r="177" spans="2:5" ht="14.25" customHeight="1">
      <c r="B177" s="70"/>
      <c r="C177" s="6" t="s">
        <v>445</v>
      </c>
      <c r="D177" s="30" t="s">
        <v>446</v>
      </c>
      <c r="E177" s="55">
        <v>3.4</v>
      </c>
    </row>
    <row r="178" spans="2:5" ht="14.25" customHeight="1">
      <c r="B178" s="70"/>
      <c r="C178" s="6" t="s">
        <v>397</v>
      </c>
      <c r="D178" s="29" t="s">
        <v>398</v>
      </c>
      <c r="E178" s="54">
        <v>3.4</v>
      </c>
    </row>
    <row r="179" spans="2:5" ht="14.25" customHeight="1">
      <c r="B179" s="70"/>
      <c r="C179" s="6" t="s">
        <v>443</v>
      </c>
      <c r="D179" s="30" t="s">
        <v>444</v>
      </c>
      <c r="E179" s="55">
        <v>3.4</v>
      </c>
    </row>
    <row r="180" spans="2:5" ht="14.25" customHeight="1">
      <c r="B180" s="70"/>
      <c r="C180" s="6" t="s">
        <v>321</v>
      </c>
      <c r="D180" s="29" t="s">
        <v>322</v>
      </c>
      <c r="E180" s="54">
        <v>3.4</v>
      </c>
    </row>
    <row r="181" spans="2:5" ht="14.25" customHeight="1">
      <c r="B181" s="70"/>
      <c r="C181" s="6" t="s">
        <v>357</v>
      </c>
      <c r="D181" s="30" t="s">
        <v>358</v>
      </c>
      <c r="E181" s="55">
        <v>3.4</v>
      </c>
    </row>
    <row r="182" spans="2:5" ht="14.25" customHeight="1">
      <c r="B182" s="70"/>
      <c r="C182" s="6" t="s">
        <v>395</v>
      </c>
      <c r="D182" s="29" t="s">
        <v>396</v>
      </c>
      <c r="E182" s="54">
        <v>3.4</v>
      </c>
    </row>
    <row r="183" spans="2:5" ht="14.25" customHeight="1">
      <c r="B183" s="70"/>
      <c r="C183" s="6" t="s">
        <v>477</v>
      </c>
      <c r="D183" s="30" t="s">
        <v>478</v>
      </c>
      <c r="E183" s="55">
        <v>3.4</v>
      </c>
    </row>
    <row r="184" spans="2:5" ht="14.25" customHeight="1">
      <c r="B184" s="70"/>
      <c r="C184" s="6" t="s">
        <v>465</v>
      </c>
      <c r="D184" s="29" t="s">
        <v>466</v>
      </c>
      <c r="E184" s="54">
        <v>3.4</v>
      </c>
    </row>
    <row r="185" spans="2:5" ht="14.25" customHeight="1">
      <c r="B185" s="70"/>
      <c r="C185" s="6" t="s">
        <v>393</v>
      </c>
      <c r="D185" s="30" t="s">
        <v>394</v>
      </c>
      <c r="E185" s="55">
        <v>3.4</v>
      </c>
    </row>
    <row r="186" spans="2:5" ht="14.25" customHeight="1">
      <c r="B186" s="70"/>
      <c r="C186" s="6" t="s">
        <v>373</v>
      </c>
      <c r="D186" s="29" t="s">
        <v>374</v>
      </c>
      <c r="E186" s="54">
        <v>3.4</v>
      </c>
    </row>
    <row r="187" spans="2:5" ht="14.25" customHeight="1">
      <c r="B187" s="70"/>
      <c r="C187" s="6" t="s">
        <v>387</v>
      </c>
      <c r="D187" s="30" t="s">
        <v>388</v>
      </c>
      <c r="E187" s="55">
        <v>3.4</v>
      </c>
    </row>
    <row r="188" spans="2:5" ht="14.25" customHeight="1">
      <c r="B188" s="70"/>
      <c r="C188" s="6" t="s">
        <v>439</v>
      </c>
      <c r="D188" s="29" t="s">
        <v>440</v>
      </c>
      <c r="E188" s="54">
        <v>3.4</v>
      </c>
    </row>
    <row r="189" spans="2:5" ht="14.25" customHeight="1">
      <c r="B189" s="70"/>
      <c r="C189" s="6" t="s">
        <v>427</v>
      </c>
      <c r="D189" s="30" t="s">
        <v>428</v>
      </c>
      <c r="E189" s="55">
        <v>3.4</v>
      </c>
    </row>
    <row r="190" spans="2:5" ht="14.25" customHeight="1">
      <c r="B190" s="70"/>
      <c r="C190" s="6" t="s">
        <v>457</v>
      </c>
      <c r="D190" s="29" t="s">
        <v>458</v>
      </c>
      <c r="E190" s="54">
        <v>3.3</v>
      </c>
    </row>
    <row r="191" spans="2:5" ht="14.25" customHeight="1">
      <c r="B191" s="70"/>
      <c r="C191" s="6" t="s">
        <v>483</v>
      </c>
      <c r="D191" s="30" t="s">
        <v>484</v>
      </c>
      <c r="E191" s="55">
        <v>3.3</v>
      </c>
    </row>
    <row r="192" spans="2:5" ht="14.25" customHeight="1">
      <c r="B192" s="70"/>
      <c r="C192" s="6" t="s">
        <v>491</v>
      </c>
      <c r="D192" s="29" t="s">
        <v>492</v>
      </c>
      <c r="E192" s="54">
        <v>3.3</v>
      </c>
    </row>
    <row r="193" spans="2:5" ht="14.25" customHeight="1">
      <c r="B193" s="70"/>
      <c r="C193" s="6" t="s">
        <v>403</v>
      </c>
      <c r="D193" s="30" t="s">
        <v>404</v>
      </c>
      <c r="E193" s="55">
        <v>3.3</v>
      </c>
    </row>
    <row r="194" spans="2:5" ht="14.25" customHeight="1">
      <c r="B194" s="70"/>
      <c r="C194" s="6" t="s">
        <v>415</v>
      </c>
      <c r="D194" s="29" t="s">
        <v>416</v>
      </c>
      <c r="E194" s="54">
        <v>3.3</v>
      </c>
    </row>
    <row r="195" spans="2:5" ht="14.25" customHeight="1">
      <c r="B195" s="70"/>
      <c r="C195" s="6" t="s">
        <v>381</v>
      </c>
      <c r="D195" s="30" t="s">
        <v>382</v>
      </c>
      <c r="E195" s="55">
        <v>3.3</v>
      </c>
    </row>
    <row r="196" spans="2:5" ht="14.25" customHeight="1">
      <c r="B196" s="70"/>
      <c r="C196" s="6" t="s">
        <v>411</v>
      </c>
      <c r="D196" s="29" t="s">
        <v>412</v>
      </c>
      <c r="E196" s="54">
        <v>3.3</v>
      </c>
    </row>
    <row r="197" spans="2:5" ht="14.25" customHeight="1">
      <c r="B197" s="70"/>
      <c r="C197" s="6" t="s">
        <v>389</v>
      </c>
      <c r="D197" s="30" t="s">
        <v>390</v>
      </c>
      <c r="E197" s="55">
        <v>3.3</v>
      </c>
    </row>
    <row r="198" spans="2:5" ht="14.25" customHeight="1">
      <c r="B198" s="70"/>
      <c r="C198" s="6" t="s">
        <v>469</v>
      </c>
      <c r="D198" s="29" t="s">
        <v>470</v>
      </c>
      <c r="E198" s="54">
        <v>3.3</v>
      </c>
    </row>
    <row r="199" spans="2:5" ht="14.25" customHeight="1">
      <c r="B199" s="70"/>
      <c r="C199" s="6" t="s">
        <v>361</v>
      </c>
      <c r="D199" s="30" t="s">
        <v>362</v>
      </c>
      <c r="E199" s="55">
        <v>3.3</v>
      </c>
    </row>
    <row r="200" spans="2:5" ht="14.25" customHeight="1">
      <c r="B200" s="70"/>
      <c r="C200" s="6" t="s">
        <v>401</v>
      </c>
      <c r="D200" s="29" t="s">
        <v>402</v>
      </c>
      <c r="E200" s="54">
        <v>3.3</v>
      </c>
    </row>
    <row r="201" spans="2:5" ht="14.15" customHeight="1">
      <c r="B201" s="70"/>
      <c r="C201" s="26" t="s">
        <v>716</v>
      </c>
      <c r="D201" s="58" t="s">
        <v>716</v>
      </c>
      <c r="E201" s="59">
        <v>3.3</v>
      </c>
    </row>
    <row r="202" spans="2:5" ht="14.25" customHeight="1">
      <c r="B202" s="70"/>
      <c r="C202" s="6" t="s">
        <v>317</v>
      </c>
      <c r="D202" s="29" t="s">
        <v>318</v>
      </c>
      <c r="E202" s="54">
        <v>3.3</v>
      </c>
    </row>
    <row r="203" spans="2:5" ht="14.25" customHeight="1">
      <c r="B203" s="70"/>
      <c r="C203" s="6" t="s">
        <v>405</v>
      </c>
      <c r="D203" s="30" t="s">
        <v>406</v>
      </c>
      <c r="E203" s="55">
        <v>3.3</v>
      </c>
    </row>
    <row r="204" spans="2:5" ht="14.25" customHeight="1">
      <c r="B204" s="70"/>
      <c r="C204" s="6" t="s">
        <v>495</v>
      </c>
      <c r="D204" s="29" t="s">
        <v>496</v>
      </c>
      <c r="E204" s="54">
        <v>3.3</v>
      </c>
    </row>
    <row r="205" spans="2:5" ht="14.25" customHeight="1">
      <c r="B205" s="70"/>
      <c r="C205" s="6" t="s">
        <v>633</v>
      </c>
      <c r="D205" s="30" t="s">
        <v>634</v>
      </c>
      <c r="E205" s="55">
        <v>3.3</v>
      </c>
    </row>
    <row r="206" spans="2:5" ht="14.25" customHeight="1">
      <c r="B206" s="70"/>
      <c r="C206" s="6" t="s">
        <v>515</v>
      </c>
      <c r="D206" s="29" t="s">
        <v>516</v>
      </c>
      <c r="E206" s="54">
        <v>3.3</v>
      </c>
    </row>
    <row r="207" spans="2:5" ht="14.25" customHeight="1">
      <c r="B207" s="70"/>
      <c r="C207" s="6" t="s">
        <v>735</v>
      </c>
      <c r="D207" s="30" t="s">
        <v>736</v>
      </c>
      <c r="E207" s="55">
        <v>3.3</v>
      </c>
    </row>
    <row r="208" spans="2:5" ht="14.25" customHeight="1">
      <c r="B208" s="70"/>
      <c r="C208" s="6" t="s">
        <v>557</v>
      </c>
      <c r="D208" s="29" t="s">
        <v>558</v>
      </c>
      <c r="E208" s="54">
        <v>3.3</v>
      </c>
    </row>
    <row r="209" spans="2:5" ht="14.25" customHeight="1">
      <c r="B209" s="70"/>
      <c r="C209" s="6" t="s">
        <v>421</v>
      </c>
      <c r="D209" s="30" t="s">
        <v>422</v>
      </c>
      <c r="E209" s="55">
        <v>3.3</v>
      </c>
    </row>
    <row r="210" spans="2:5" ht="14.25" customHeight="1">
      <c r="B210" s="70"/>
      <c r="C210" s="6" t="s">
        <v>453</v>
      </c>
      <c r="D210" s="29" t="s">
        <v>454</v>
      </c>
      <c r="E210" s="54">
        <v>3.2</v>
      </c>
    </row>
    <row r="211" spans="2:5" ht="14.25" customHeight="1">
      <c r="B211" s="70"/>
      <c r="C211" s="6" t="s">
        <v>383</v>
      </c>
      <c r="D211" s="30" t="s">
        <v>384</v>
      </c>
      <c r="E211" s="55">
        <v>3.2</v>
      </c>
    </row>
    <row r="212" spans="2:5" ht="14.25" customHeight="1">
      <c r="B212" s="70"/>
      <c r="C212" s="6" t="s">
        <v>429</v>
      </c>
      <c r="D212" s="29" t="s">
        <v>430</v>
      </c>
      <c r="E212" s="54">
        <v>3.2</v>
      </c>
    </row>
    <row r="213" spans="2:5" ht="14.25" customHeight="1">
      <c r="B213" s="70"/>
      <c r="C213" s="6" t="s">
        <v>391</v>
      </c>
      <c r="D213" s="30" t="s">
        <v>392</v>
      </c>
      <c r="E213" s="55">
        <v>3.2</v>
      </c>
    </row>
    <row r="214" spans="2:5" ht="14.25" customHeight="1">
      <c r="B214" s="70"/>
      <c r="C214" s="6" t="s">
        <v>481</v>
      </c>
      <c r="D214" s="29" t="s">
        <v>482</v>
      </c>
      <c r="E214" s="54">
        <v>3.2</v>
      </c>
    </row>
    <row r="215" spans="2:5" ht="14.25" customHeight="1">
      <c r="B215" s="70"/>
      <c r="C215" s="6" t="s">
        <v>467</v>
      </c>
      <c r="D215" s="30" t="s">
        <v>468</v>
      </c>
      <c r="E215" s="55">
        <v>3.2</v>
      </c>
    </row>
    <row r="216" spans="2:5" ht="14.25" customHeight="1">
      <c r="B216" s="70"/>
      <c r="C216" s="6" t="s">
        <v>409</v>
      </c>
      <c r="D216" s="29" t="s">
        <v>410</v>
      </c>
      <c r="E216" s="54">
        <v>3.2</v>
      </c>
    </row>
    <row r="217" spans="2:5" ht="14.25" customHeight="1">
      <c r="B217" s="70"/>
      <c r="C217" s="6" t="s">
        <v>521</v>
      </c>
      <c r="D217" s="30" t="s">
        <v>522</v>
      </c>
      <c r="E217" s="55">
        <v>3.2</v>
      </c>
    </row>
    <row r="218" spans="2:5" ht="14.25" customHeight="1">
      <c r="B218" s="70"/>
      <c r="C218" s="6" t="s">
        <v>549</v>
      </c>
      <c r="D218" s="29" t="s">
        <v>550</v>
      </c>
      <c r="E218" s="54">
        <v>3.2</v>
      </c>
    </row>
    <row r="219" spans="2:5" ht="14.25" customHeight="1">
      <c r="B219" s="70"/>
      <c r="C219" s="6" t="s">
        <v>501</v>
      </c>
      <c r="D219" s="30" t="s">
        <v>502</v>
      </c>
      <c r="E219" s="55">
        <v>3.2</v>
      </c>
    </row>
    <row r="220" spans="2:5" ht="14.25" customHeight="1">
      <c r="B220" s="70"/>
      <c r="C220" s="6" t="s">
        <v>419</v>
      </c>
      <c r="D220" s="29" t="s">
        <v>420</v>
      </c>
      <c r="E220" s="54">
        <v>3.2</v>
      </c>
    </row>
    <row r="221" spans="2:5" ht="14.25" customHeight="1">
      <c r="B221" s="70"/>
      <c r="C221" s="6" t="s">
        <v>617</v>
      </c>
      <c r="D221" s="30" t="s">
        <v>618</v>
      </c>
      <c r="E221" s="55">
        <v>3.2</v>
      </c>
    </row>
    <row r="222" spans="2:5" ht="14.25" customHeight="1">
      <c r="B222" s="70"/>
      <c r="C222" s="6" t="s">
        <v>509</v>
      </c>
      <c r="D222" s="29" t="s">
        <v>510</v>
      </c>
      <c r="E222" s="54">
        <v>3.2</v>
      </c>
    </row>
    <row r="223" spans="2:5" ht="14.25" customHeight="1">
      <c r="B223" s="70"/>
      <c r="C223" s="6" t="s">
        <v>351</v>
      </c>
      <c r="D223" s="30" t="s">
        <v>352</v>
      </c>
      <c r="E223" s="55">
        <v>3.2</v>
      </c>
    </row>
    <row r="224" spans="2:5" ht="14.25" customHeight="1">
      <c r="B224" s="70"/>
      <c r="C224" s="6" t="s">
        <v>737</v>
      </c>
      <c r="D224" s="29" t="s">
        <v>738</v>
      </c>
      <c r="E224" s="54">
        <v>3.2</v>
      </c>
    </row>
    <row r="225" spans="2:5" ht="14.25" customHeight="1">
      <c r="B225" s="70"/>
      <c r="C225" s="6" t="s">
        <v>407</v>
      </c>
      <c r="D225" s="30" t="s">
        <v>408</v>
      </c>
      <c r="E225" s="55">
        <v>3.2</v>
      </c>
    </row>
    <row r="226" spans="2:5" ht="14.25" customHeight="1">
      <c r="B226" s="70"/>
      <c r="C226" s="6" t="s">
        <v>475</v>
      </c>
      <c r="D226" s="29" t="s">
        <v>476</v>
      </c>
      <c r="E226" s="54">
        <v>3.2</v>
      </c>
    </row>
    <row r="227" spans="2:5" ht="14.25" customHeight="1">
      <c r="B227" s="70"/>
      <c r="C227" s="6" t="s">
        <v>533</v>
      </c>
      <c r="D227" s="30" t="s">
        <v>534</v>
      </c>
      <c r="E227" s="55">
        <v>3.1</v>
      </c>
    </row>
    <row r="228" spans="2:5" ht="14.25" customHeight="1">
      <c r="B228" s="70"/>
      <c r="C228" s="6" t="s">
        <v>659</v>
      </c>
      <c r="D228" s="29" t="s">
        <v>660</v>
      </c>
      <c r="E228" s="54">
        <v>3.1</v>
      </c>
    </row>
    <row r="229" spans="2:5" ht="14.25" customHeight="1">
      <c r="B229" s="70"/>
      <c r="C229" s="6" t="s">
        <v>461</v>
      </c>
      <c r="D229" s="30" t="s">
        <v>462</v>
      </c>
      <c r="E229" s="55">
        <v>3.1</v>
      </c>
    </row>
    <row r="230" spans="2:5" ht="14.25" customHeight="1">
      <c r="B230" s="70"/>
      <c r="C230" s="6" t="s">
        <v>537</v>
      </c>
      <c r="D230" s="29" t="s">
        <v>538</v>
      </c>
      <c r="E230" s="54">
        <v>3.1</v>
      </c>
    </row>
    <row r="231" spans="2:5" ht="14.25" customHeight="1">
      <c r="B231" s="70"/>
      <c r="C231" s="6" t="s">
        <v>431</v>
      </c>
      <c r="D231" s="30" t="s">
        <v>432</v>
      </c>
      <c r="E231" s="55">
        <v>3.1</v>
      </c>
    </row>
    <row r="232" spans="2:5" ht="14.25" customHeight="1">
      <c r="B232" s="70"/>
      <c r="C232" s="6" t="s">
        <v>425</v>
      </c>
      <c r="D232" s="29" t="s">
        <v>426</v>
      </c>
      <c r="E232" s="54">
        <v>3.1</v>
      </c>
    </row>
    <row r="233" spans="2:5" ht="14.25" customHeight="1">
      <c r="B233" s="70"/>
      <c r="C233" s="6" t="s">
        <v>435</v>
      </c>
      <c r="D233" s="30" t="s">
        <v>436</v>
      </c>
      <c r="E233" s="55">
        <v>3.1</v>
      </c>
    </row>
    <row r="234" spans="2:5" ht="14.25" customHeight="1">
      <c r="B234" s="70"/>
      <c r="C234" s="6" t="s">
        <v>479</v>
      </c>
      <c r="D234" s="29" t="s">
        <v>480</v>
      </c>
      <c r="E234" s="54">
        <v>3.1</v>
      </c>
    </row>
    <row r="235" spans="2:5" ht="14.25" customHeight="1">
      <c r="B235" s="70"/>
      <c r="C235" s="6" t="s">
        <v>623</v>
      </c>
      <c r="D235" s="30" t="s">
        <v>624</v>
      </c>
      <c r="E235" s="55">
        <v>3.1</v>
      </c>
    </row>
    <row r="236" spans="2:5" ht="14.25" customHeight="1">
      <c r="B236" s="70"/>
      <c r="C236" s="6" t="s">
        <v>485</v>
      </c>
      <c r="D236" s="29" t="s">
        <v>486</v>
      </c>
      <c r="E236" s="54">
        <v>3.1</v>
      </c>
    </row>
    <row r="237" spans="2:5" ht="14.25" customHeight="1">
      <c r="B237" s="70"/>
      <c r="C237" s="6" t="s">
        <v>309</v>
      </c>
      <c r="D237" s="30" t="s">
        <v>310</v>
      </c>
      <c r="E237" s="55">
        <v>3.1</v>
      </c>
    </row>
    <row r="238" spans="2:5" ht="14.25" customHeight="1">
      <c r="B238" s="70"/>
      <c r="C238" s="6" t="s">
        <v>489</v>
      </c>
      <c r="D238" s="29" t="s">
        <v>490</v>
      </c>
      <c r="E238" s="54">
        <v>3.1</v>
      </c>
    </row>
    <row r="239" spans="2:5" ht="14.25" customHeight="1">
      <c r="B239" s="70"/>
      <c r="C239" s="6" t="s">
        <v>487</v>
      </c>
      <c r="D239" s="30" t="s">
        <v>488</v>
      </c>
      <c r="E239" s="55">
        <v>3.1</v>
      </c>
    </row>
    <row r="240" spans="2:5" ht="14.25" customHeight="1">
      <c r="B240" s="70"/>
      <c r="C240" s="6" t="s">
        <v>589</v>
      </c>
      <c r="D240" s="29" t="s">
        <v>590</v>
      </c>
      <c r="E240" s="54">
        <v>3.1</v>
      </c>
    </row>
    <row r="241" spans="2:5" ht="14.25" customHeight="1">
      <c r="B241" s="70"/>
      <c r="C241" s="6" t="s">
        <v>449</v>
      </c>
      <c r="D241" s="30" t="s">
        <v>450</v>
      </c>
      <c r="E241" s="55">
        <v>3.1</v>
      </c>
    </row>
    <row r="242" spans="2:5" ht="14.25" customHeight="1">
      <c r="B242" s="70"/>
      <c r="C242" s="6" t="s">
        <v>513</v>
      </c>
      <c r="D242" s="29" t="s">
        <v>514</v>
      </c>
      <c r="E242" s="54">
        <v>3.1</v>
      </c>
    </row>
    <row r="243" spans="2:5" ht="14.25" customHeight="1">
      <c r="B243" s="70"/>
      <c r="C243" s="6" t="s">
        <v>447</v>
      </c>
      <c r="D243" s="30" t="s">
        <v>448</v>
      </c>
      <c r="E243" s="55">
        <v>3.1</v>
      </c>
    </row>
    <row r="244" spans="2:5" ht="14.25" customHeight="1">
      <c r="B244" s="70"/>
      <c r="C244" s="6" t="s">
        <v>591</v>
      </c>
      <c r="D244" s="29" t="s">
        <v>592</v>
      </c>
      <c r="E244" s="54">
        <v>3.1</v>
      </c>
    </row>
    <row r="245" spans="2:5" ht="14.25" customHeight="1">
      <c r="B245" s="70"/>
      <c r="C245" s="6" t="s">
        <v>459</v>
      </c>
      <c r="D245" s="30" t="s">
        <v>460</v>
      </c>
      <c r="E245" s="55">
        <v>3.1</v>
      </c>
    </row>
    <row r="246" spans="2:5" ht="14.25" customHeight="1">
      <c r="B246" s="70"/>
      <c r="C246" s="6" t="s">
        <v>423</v>
      </c>
      <c r="D246" s="29" t="s">
        <v>424</v>
      </c>
      <c r="E246" s="54">
        <v>3</v>
      </c>
    </row>
    <row r="247" spans="2:5" ht="14.25" customHeight="1">
      <c r="B247" s="70"/>
      <c r="C247" s="6" t="s">
        <v>473</v>
      </c>
      <c r="D247" s="30" t="s">
        <v>474</v>
      </c>
      <c r="E247" s="55">
        <v>3</v>
      </c>
    </row>
    <row r="248" spans="2:5" ht="14.25" customHeight="1">
      <c r="B248" s="70"/>
      <c r="C248" s="6" t="s">
        <v>355</v>
      </c>
      <c r="D248" s="29" t="s">
        <v>356</v>
      </c>
      <c r="E248" s="54">
        <v>3</v>
      </c>
    </row>
    <row r="249" spans="2:5" ht="14.25" customHeight="1">
      <c r="B249" s="70"/>
      <c r="C249" s="6" t="s">
        <v>503</v>
      </c>
      <c r="D249" s="30" t="s">
        <v>504</v>
      </c>
      <c r="E249" s="55">
        <v>3</v>
      </c>
    </row>
    <row r="250" spans="2:5" ht="14.25" customHeight="1">
      <c r="B250" s="70"/>
      <c r="C250" s="6" t="s">
        <v>523</v>
      </c>
      <c r="D250" s="29" t="s">
        <v>524</v>
      </c>
      <c r="E250" s="54">
        <v>3</v>
      </c>
    </row>
    <row r="251" spans="2:5" ht="14.25" customHeight="1">
      <c r="B251" s="70"/>
      <c r="C251" s="6" t="s">
        <v>433</v>
      </c>
      <c r="D251" s="30" t="s">
        <v>434</v>
      </c>
      <c r="E251" s="55">
        <v>3</v>
      </c>
    </row>
    <row r="252" spans="2:5" ht="14.25" customHeight="1">
      <c r="B252" s="70"/>
      <c r="C252" s="6" t="s">
        <v>631</v>
      </c>
      <c r="D252" s="29" t="s">
        <v>632</v>
      </c>
      <c r="E252" s="54">
        <v>3</v>
      </c>
    </row>
    <row r="253" spans="2:5" ht="14.25" customHeight="1">
      <c r="B253" s="70"/>
      <c r="C253" s="6" t="s">
        <v>525</v>
      </c>
      <c r="D253" s="30" t="s">
        <v>526</v>
      </c>
      <c r="E253" s="55">
        <v>3</v>
      </c>
    </row>
    <row r="254" spans="2:5" ht="14.25" customHeight="1">
      <c r="B254" s="70"/>
      <c r="C254" s="6" t="s">
        <v>555</v>
      </c>
      <c r="D254" s="29" t="s">
        <v>556</v>
      </c>
      <c r="E254" s="54">
        <v>3</v>
      </c>
    </row>
    <row r="255" spans="2:5" ht="14.25" customHeight="1">
      <c r="B255" s="70"/>
      <c r="C255" s="6" t="s">
        <v>417</v>
      </c>
      <c r="D255" s="30" t="s">
        <v>418</v>
      </c>
      <c r="E255" s="55">
        <v>3</v>
      </c>
    </row>
    <row r="256" spans="2:5" ht="14.25" customHeight="1">
      <c r="B256" s="70"/>
      <c r="C256" s="6" t="s">
        <v>517</v>
      </c>
      <c r="D256" s="29" t="s">
        <v>518</v>
      </c>
      <c r="E256" s="54">
        <v>3</v>
      </c>
    </row>
    <row r="257" spans="2:5" ht="14.25" customHeight="1">
      <c r="B257" s="70"/>
      <c r="C257" s="6" t="s">
        <v>451</v>
      </c>
      <c r="D257" s="30" t="s">
        <v>452</v>
      </c>
      <c r="E257" s="55">
        <v>3</v>
      </c>
    </row>
    <row r="258" spans="2:5" ht="14.25" customHeight="1">
      <c r="B258" s="70"/>
      <c r="C258" s="6" t="s">
        <v>645</v>
      </c>
      <c r="D258" s="29" t="s">
        <v>646</v>
      </c>
      <c r="E258" s="54">
        <v>2.9</v>
      </c>
    </row>
    <row r="259" spans="2:5" ht="14.25" customHeight="1">
      <c r="B259" s="70"/>
      <c r="C259" s="6" t="s">
        <v>573</v>
      </c>
      <c r="D259" s="30" t="s">
        <v>574</v>
      </c>
      <c r="E259" s="55">
        <v>2.9</v>
      </c>
    </row>
    <row r="260" spans="2:5" ht="14.25" customHeight="1">
      <c r="B260" s="70"/>
      <c r="C260" s="6" t="s">
        <v>583</v>
      </c>
      <c r="D260" s="29" t="s">
        <v>584</v>
      </c>
      <c r="E260" s="54">
        <v>2.9</v>
      </c>
    </row>
    <row r="261" spans="2:5" ht="14.25" customHeight="1">
      <c r="B261" s="70"/>
      <c r="C261" s="6" t="s">
        <v>688</v>
      </c>
      <c r="D261" s="30" t="s">
        <v>689</v>
      </c>
      <c r="E261" s="55">
        <v>2.9</v>
      </c>
    </row>
    <row r="262" spans="2:5" ht="14.25" customHeight="1">
      <c r="B262" s="70"/>
      <c r="C262" s="6" t="s">
        <v>455</v>
      </c>
      <c r="D262" s="29" t="s">
        <v>456</v>
      </c>
      <c r="E262" s="54">
        <v>2.9</v>
      </c>
    </row>
    <row r="263" spans="2:5" ht="14.25" customHeight="1">
      <c r="B263" s="70"/>
      <c r="C263" s="6" t="s">
        <v>581</v>
      </c>
      <c r="D263" s="30" t="s">
        <v>582</v>
      </c>
      <c r="E263" s="55">
        <v>2.9</v>
      </c>
    </row>
    <row r="264" spans="2:5" ht="14.25" customHeight="1">
      <c r="B264" s="70"/>
      <c r="C264" s="6" t="s">
        <v>545</v>
      </c>
      <c r="D264" s="29" t="s">
        <v>546</v>
      </c>
      <c r="E264" s="54">
        <v>2.9</v>
      </c>
    </row>
    <row r="265" spans="2:5" ht="14.25" customHeight="1">
      <c r="B265" s="70"/>
      <c r="C265" s="6" t="s">
        <v>553</v>
      </c>
      <c r="D265" s="30" t="s">
        <v>554</v>
      </c>
      <c r="E265" s="55">
        <v>2.9</v>
      </c>
    </row>
    <row r="266" spans="2:5" ht="14.25" customHeight="1">
      <c r="B266" s="70"/>
      <c r="C266" s="6" t="s">
        <v>547</v>
      </c>
      <c r="D266" s="29" t="s">
        <v>548</v>
      </c>
      <c r="E266" s="54">
        <v>2.9</v>
      </c>
    </row>
    <row r="267" spans="2:5" ht="14.25" customHeight="1">
      <c r="B267" s="70"/>
      <c r="C267" s="6" t="s">
        <v>569</v>
      </c>
      <c r="D267" s="30" t="s">
        <v>570</v>
      </c>
      <c r="E267" s="55">
        <v>2.9</v>
      </c>
    </row>
    <row r="268" spans="2:5" ht="14.25" customHeight="1">
      <c r="B268" s="70"/>
      <c r="C268" s="6" t="s">
        <v>615</v>
      </c>
      <c r="D268" s="29" t="s">
        <v>616</v>
      </c>
      <c r="E268" s="54">
        <v>2.9</v>
      </c>
    </row>
    <row r="269" spans="2:5" ht="14.25" customHeight="1">
      <c r="B269" s="70"/>
      <c r="C269" s="6" t="s">
        <v>499</v>
      </c>
      <c r="D269" s="30" t="s">
        <v>500</v>
      </c>
      <c r="E269" s="55">
        <v>2.9</v>
      </c>
    </row>
    <row r="270" spans="2:5" ht="14.25" customHeight="1">
      <c r="B270" s="70"/>
      <c r="C270" s="6" t="s">
        <v>678</v>
      </c>
      <c r="D270" s="29" t="s">
        <v>679</v>
      </c>
      <c r="E270" s="54">
        <v>2.9</v>
      </c>
    </row>
    <row r="271" spans="2:5" ht="14.25" customHeight="1">
      <c r="B271" s="70"/>
      <c r="C271" s="6" t="s">
        <v>595</v>
      </c>
      <c r="D271" s="30" t="s">
        <v>596</v>
      </c>
      <c r="E271" s="55">
        <v>2.9</v>
      </c>
    </row>
    <row r="272" spans="2:5" ht="14.25" customHeight="1">
      <c r="B272" s="70"/>
      <c r="C272" s="6" t="s">
        <v>739</v>
      </c>
      <c r="D272" s="29" t="s">
        <v>740</v>
      </c>
      <c r="E272" s="54">
        <v>2.9</v>
      </c>
    </row>
    <row r="273" spans="2:5" ht="14.25" customHeight="1">
      <c r="B273" s="70"/>
      <c r="C273" s="6" t="s">
        <v>441</v>
      </c>
      <c r="D273" s="30" t="s">
        <v>442</v>
      </c>
      <c r="E273" s="55">
        <v>2.9</v>
      </c>
    </row>
    <row r="274" spans="2:5" ht="14.25" customHeight="1">
      <c r="B274" s="70"/>
      <c r="C274" s="6" t="s">
        <v>505</v>
      </c>
      <c r="D274" s="29" t="s">
        <v>506</v>
      </c>
      <c r="E274" s="54">
        <v>2.9</v>
      </c>
    </row>
    <row r="275" spans="2:5" ht="14.25" customHeight="1">
      <c r="B275" s="70"/>
      <c r="C275" s="6" t="s">
        <v>543</v>
      </c>
      <c r="D275" s="30" t="s">
        <v>544</v>
      </c>
      <c r="E275" s="55">
        <v>2.9</v>
      </c>
    </row>
    <row r="276" spans="2:5" ht="14.25" customHeight="1">
      <c r="B276" s="70"/>
      <c r="C276" s="6" t="s">
        <v>559</v>
      </c>
      <c r="D276" s="29" t="s">
        <v>560</v>
      </c>
      <c r="E276" s="54">
        <v>2.9</v>
      </c>
    </row>
    <row r="277" spans="2:5" ht="14.25" customHeight="1">
      <c r="B277" s="70"/>
      <c r="C277" s="6" t="s">
        <v>437</v>
      </c>
      <c r="D277" s="30" t="s">
        <v>438</v>
      </c>
      <c r="E277" s="55">
        <v>2.9</v>
      </c>
    </row>
    <row r="278" spans="2:5" ht="14.25" customHeight="1">
      <c r="B278" s="70"/>
      <c r="C278" s="6" t="s">
        <v>587</v>
      </c>
      <c r="D278" s="29" t="s">
        <v>588</v>
      </c>
      <c r="E278" s="54">
        <v>2.9</v>
      </c>
    </row>
    <row r="279" spans="2:5" ht="14.25" customHeight="1">
      <c r="B279" s="70"/>
      <c r="C279" s="6" t="s">
        <v>575</v>
      </c>
      <c r="D279" s="30" t="s">
        <v>576</v>
      </c>
      <c r="E279" s="55">
        <v>2.9</v>
      </c>
    </row>
    <row r="280" spans="2:5" ht="14.25" customHeight="1">
      <c r="B280" s="70"/>
      <c r="C280" s="6" t="s">
        <v>541</v>
      </c>
      <c r="D280" s="29" t="s">
        <v>542</v>
      </c>
      <c r="E280" s="54">
        <v>2.9</v>
      </c>
    </row>
    <row r="281" spans="2:5" ht="14.25" customHeight="1">
      <c r="B281" s="70"/>
      <c r="C281" s="6" t="s">
        <v>613</v>
      </c>
      <c r="D281" s="30" t="s">
        <v>614</v>
      </c>
      <c r="E281" s="55">
        <v>2.9</v>
      </c>
    </row>
    <row r="282" spans="2:5" ht="14.25" customHeight="1">
      <c r="B282" s="70"/>
      <c r="C282" s="6" t="s">
        <v>605</v>
      </c>
      <c r="D282" s="29" t="s">
        <v>606</v>
      </c>
      <c r="E282" s="54">
        <v>2.9</v>
      </c>
    </row>
    <row r="283" spans="2:5" ht="14.25" customHeight="1">
      <c r="B283" s="70"/>
      <c r="C283" s="6" t="s">
        <v>535</v>
      </c>
      <c r="D283" s="30" t="s">
        <v>536</v>
      </c>
      <c r="E283" s="55">
        <v>2.9</v>
      </c>
    </row>
    <row r="284" spans="2:5" ht="14.25" customHeight="1">
      <c r="B284" s="70"/>
      <c r="C284" s="6" t="s">
        <v>497</v>
      </c>
      <c r="D284" s="29" t="s">
        <v>498</v>
      </c>
      <c r="E284" s="54">
        <v>2.9</v>
      </c>
    </row>
    <row r="285" spans="2:5" ht="14.25" customHeight="1">
      <c r="B285" s="70"/>
      <c r="C285" s="6" t="s">
        <v>539</v>
      </c>
      <c r="D285" s="30" t="s">
        <v>540</v>
      </c>
      <c r="E285" s="55">
        <v>2.9</v>
      </c>
    </row>
    <row r="286" spans="2:5" ht="14.25" customHeight="1">
      <c r="B286" s="70"/>
      <c r="C286" s="6" t="s">
        <v>668</v>
      </c>
      <c r="D286" s="29" t="s">
        <v>669</v>
      </c>
      <c r="E286" s="54">
        <v>2.9</v>
      </c>
    </row>
    <row r="287" spans="2:5" ht="14.25" customHeight="1">
      <c r="B287" s="70"/>
      <c r="C287" s="6" t="s">
        <v>627</v>
      </c>
      <c r="D287" s="30" t="s">
        <v>628</v>
      </c>
      <c r="E287" s="55">
        <v>2.8</v>
      </c>
    </row>
    <row r="288" spans="2:5" ht="14.25" customHeight="1">
      <c r="B288" s="70"/>
      <c r="C288" s="6" t="s">
        <v>519</v>
      </c>
      <c r="D288" s="29" t="s">
        <v>520</v>
      </c>
      <c r="E288" s="54">
        <v>2.8</v>
      </c>
    </row>
    <row r="289" spans="2:5" ht="14.25" customHeight="1">
      <c r="B289" s="70"/>
      <c r="C289" s="6" t="s">
        <v>599</v>
      </c>
      <c r="D289" s="30" t="s">
        <v>600</v>
      </c>
      <c r="E289" s="55">
        <v>2.8</v>
      </c>
    </row>
    <row r="290" spans="2:5" ht="14.25" customHeight="1">
      <c r="B290" s="70"/>
      <c r="C290" s="6" t="s">
        <v>655</v>
      </c>
      <c r="D290" s="29" t="s">
        <v>656</v>
      </c>
      <c r="E290" s="54">
        <v>2.8</v>
      </c>
    </row>
    <row r="291" spans="2:5" ht="14.25" customHeight="1">
      <c r="B291" s="70"/>
      <c r="C291" s="6" t="s">
        <v>637</v>
      </c>
      <c r="D291" s="30" t="s">
        <v>638</v>
      </c>
      <c r="E291" s="55">
        <v>2.8</v>
      </c>
    </row>
    <row r="292" spans="2:5" ht="14.25" customHeight="1">
      <c r="B292" s="70"/>
      <c r="C292" s="6" t="s">
        <v>571</v>
      </c>
      <c r="D292" s="29" t="s">
        <v>572</v>
      </c>
      <c r="E292" s="54">
        <v>2.8</v>
      </c>
    </row>
    <row r="293" spans="2:5" ht="14.25" customHeight="1">
      <c r="B293" s="70"/>
      <c r="C293" s="6" t="s">
        <v>531</v>
      </c>
      <c r="D293" s="30" t="s">
        <v>532</v>
      </c>
      <c r="E293" s="55">
        <v>2.8</v>
      </c>
    </row>
    <row r="294" spans="2:5" ht="14.25" customHeight="1">
      <c r="B294" s="70"/>
      <c r="C294" s="6" t="s">
        <v>603</v>
      </c>
      <c r="D294" s="29" t="s">
        <v>604</v>
      </c>
      <c r="E294" s="54">
        <v>2.8</v>
      </c>
    </row>
    <row r="295" spans="2:5" ht="14.25" customHeight="1">
      <c r="B295" s="70"/>
      <c r="C295" s="6" t="s">
        <v>609</v>
      </c>
      <c r="D295" s="30" t="s">
        <v>610</v>
      </c>
      <c r="E295" s="55">
        <v>2.8</v>
      </c>
    </row>
    <row r="296" spans="2:5" ht="14.25" customHeight="1">
      <c r="B296" s="70"/>
      <c r="C296" s="6" t="s">
        <v>563</v>
      </c>
      <c r="D296" s="29" t="s">
        <v>564</v>
      </c>
      <c r="E296" s="54">
        <v>2.8</v>
      </c>
    </row>
    <row r="297" spans="2:5" ht="14.25" customHeight="1">
      <c r="B297" s="70"/>
      <c r="C297" s="6" t="s">
        <v>641</v>
      </c>
      <c r="D297" s="30" t="s">
        <v>642</v>
      </c>
      <c r="E297" s="55">
        <v>2.8</v>
      </c>
    </row>
    <row r="298" spans="2:5" ht="14.25" customHeight="1">
      <c r="B298" s="70"/>
      <c r="C298" s="6" t="s">
        <v>639</v>
      </c>
      <c r="D298" s="29" t="s">
        <v>640</v>
      </c>
      <c r="E298" s="54">
        <v>2.7</v>
      </c>
    </row>
    <row r="299" spans="2:5" ht="14.25" customHeight="1">
      <c r="B299" s="70"/>
      <c r="C299" s="6" t="s">
        <v>611</v>
      </c>
      <c r="D299" s="30" t="s">
        <v>612</v>
      </c>
      <c r="E299" s="55">
        <v>2.7</v>
      </c>
    </row>
    <row r="300" spans="2:5" ht="14.25" customHeight="1">
      <c r="B300" s="70"/>
      <c r="C300" s="6" t="s">
        <v>664</v>
      </c>
      <c r="D300" s="29" t="s">
        <v>665</v>
      </c>
      <c r="E300" s="54">
        <v>2.7</v>
      </c>
    </row>
    <row r="301" spans="2:5" ht="14.25" customHeight="1">
      <c r="B301" s="70"/>
      <c r="C301" s="6" t="s">
        <v>529</v>
      </c>
      <c r="D301" s="30" t="s">
        <v>530</v>
      </c>
      <c r="E301" s="55">
        <v>2.7</v>
      </c>
    </row>
    <row r="302" spans="2:5" ht="14.25" customHeight="1">
      <c r="B302" s="70"/>
      <c r="C302" s="6" t="s">
        <v>565</v>
      </c>
      <c r="D302" s="29" t="s">
        <v>566</v>
      </c>
      <c r="E302" s="54">
        <v>2.7</v>
      </c>
    </row>
    <row r="303" spans="2:5" ht="14.25" customHeight="1">
      <c r="B303" s="70"/>
      <c r="C303" s="6" t="s">
        <v>601</v>
      </c>
      <c r="D303" s="30" t="s">
        <v>602</v>
      </c>
      <c r="E303" s="55">
        <v>2.7</v>
      </c>
    </row>
    <row r="304" spans="2:5" ht="14.25" customHeight="1">
      <c r="B304" s="70"/>
      <c r="C304" s="6" t="s">
        <v>567</v>
      </c>
      <c r="D304" s="29" t="s">
        <v>568</v>
      </c>
      <c r="E304" s="54">
        <v>2.7</v>
      </c>
    </row>
    <row r="305" spans="2:5" ht="14.25" customHeight="1">
      <c r="B305" s="70"/>
      <c r="C305" s="6" t="s">
        <v>684</v>
      </c>
      <c r="D305" s="30" t="s">
        <v>685</v>
      </c>
      <c r="E305" s="55">
        <v>2.7</v>
      </c>
    </row>
    <row r="306" spans="2:5" ht="14.25" customHeight="1">
      <c r="B306" s="70"/>
      <c r="C306" s="6" t="s">
        <v>661</v>
      </c>
      <c r="D306" s="29" t="s">
        <v>741</v>
      </c>
      <c r="E306" s="54">
        <v>2.7</v>
      </c>
    </row>
    <row r="307" spans="2:5" ht="14.25" customHeight="1">
      <c r="B307" s="70"/>
      <c r="C307" s="6" t="s">
        <v>629</v>
      </c>
      <c r="D307" s="30" t="s">
        <v>630</v>
      </c>
      <c r="E307" s="55">
        <v>2.6</v>
      </c>
    </row>
    <row r="308" spans="2:5" ht="14.25" customHeight="1">
      <c r="B308" s="70"/>
      <c r="C308" s="6" t="s">
        <v>651</v>
      </c>
      <c r="D308" s="29" t="s">
        <v>652</v>
      </c>
      <c r="E308" s="54">
        <v>2.6</v>
      </c>
    </row>
    <row r="309" spans="2:5" ht="14.25" customHeight="1">
      <c r="B309" s="70"/>
      <c r="C309" s="6" t="s">
        <v>649</v>
      </c>
      <c r="D309" s="30" t="s">
        <v>650</v>
      </c>
      <c r="E309" s="55">
        <v>2.6</v>
      </c>
    </row>
    <row r="310" spans="2:5" ht="14.25" customHeight="1">
      <c r="B310" s="70"/>
      <c r="C310" s="6" t="s">
        <v>593</v>
      </c>
      <c r="D310" s="29" t="s">
        <v>594</v>
      </c>
      <c r="E310" s="54">
        <v>2.6</v>
      </c>
    </row>
    <row r="311" spans="2:5" ht="14.25" customHeight="1">
      <c r="B311" s="70"/>
      <c r="C311" s="6" t="s">
        <v>619</v>
      </c>
      <c r="D311" s="30" t="s">
        <v>620</v>
      </c>
      <c r="E311" s="55">
        <v>2.6</v>
      </c>
    </row>
    <row r="312" spans="2:5" ht="14.25" customHeight="1">
      <c r="B312" s="70"/>
      <c r="C312" s="6" t="s">
        <v>682</v>
      </c>
      <c r="D312" s="29" t="s">
        <v>683</v>
      </c>
      <c r="E312" s="54">
        <v>2.6</v>
      </c>
    </row>
    <row r="313" spans="2:5" ht="14.25" customHeight="1">
      <c r="B313" s="70"/>
      <c r="C313" s="6" t="s">
        <v>585</v>
      </c>
      <c r="D313" s="30" t="s">
        <v>586</v>
      </c>
      <c r="E313" s="55">
        <v>2.6</v>
      </c>
    </row>
    <row r="314" spans="2:5" ht="14.25" customHeight="1">
      <c r="B314" s="70"/>
      <c r="C314" s="6" t="s">
        <v>742</v>
      </c>
      <c r="D314" s="29" t="s">
        <v>743</v>
      </c>
      <c r="E314" s="54">
        <v>2.6</v>
      </c>
    </row>
    <row r="315" spans="2:5" ht="14.25" customHeight="1">
      <c r="B315" s="70"/>
      <c r="C315" s="6" t="s">
        <v>649</v>
      </c>
      <c r="D315" s="30" t="s">
        <v>744</v>
      </c>
      <c r="E315" s="55">
        <v>2.6</v>
      </c>
    </row>
    <row r="316" spans="2:5" ht="14.25" customHeight="1">
      <c r="B316" s="70"/>
      <c r="C316" s="6" t="s">
        <v>607</v>
      </c>
      <c r="D316" s="29" t="s">
        <v>608</v>
      </c>
      <c r="E316" s="54">
        <v>2.6</v>
      </c>
    </row>
    <row r="317" spans="2:5" ht="14.25" customHeight="1">
      <c r="B317" s="70"/>
      <c r="C317" s="6" t="s">
        <v>577</v>
      </c>
      <c r="D317" s="30" t="s">
        <v>578</v>
      </c>
      <c r="E317" s="55">
        <v>2.6</v>
      </c>
    </row>
    <row r="318" spans="2:5" ht="14.25" customHeight="1">
      <c r="B318" s="70"/>
      <c r="C318" s="6" t="s">
        <v>493</v>
      </c>
      <c r="D318" s="29" t="s">
        <v>494</v>
      </c>
      <c r="E318" s="54">
        <v>2.6</v>
      </c>
    </row>
    <row r="319" spans="2:5" ht="14.25" customHeight="1">
      <c r="B319" s="70"/>
      <c r="C319" s="6" t="s">
        <v>621</v>
      </c>
      <c r="D319" s="30" t="s">
        <v>745</v>
      </c>
      <c r="E319" s="55">
        <v>2.6</v>
      </c>
    </row>
    <row r="320" spans="2:5" ht="14.25" customHeight="1">
      <c r="B320" s="70"/>
      <c r="C320" s="6" t="s">
        <v>579</v>
      </c>
      <c r="D320" s="29" t="s">
        <v>580</v>
      </c>
      <c r="E320" s="54">
        <v>2.6</v>
      </c>
    </row>
    <row r="321" spans="2:5" ht="14.25" customHeight="1">
      <c r="B321" s="70"/>
      <c r="C321" s="6" t="s">
        <v>561</v>
      </c>
      <c r="D321" s="30" t="s">
        <v>562</v>
      </c>
      <c r="E321" s="55">
        <v>2.6</v>
      </c>
    </row>
    <row r="322" spans="2:5" ht="14.25" customHeight="1">
      <c r="B322" s="70"/>
      <c r="C322" s="6" t="s">
        <v>672</v>
      </c>
      <c r="D322" s="29" t="s">
        <v>673</v>
      </c>
      <c r="E322" s="54">
        <v>2.6</v>
      </c>
    </row>
    <row r="323" spans="2:5" ht="14.25" customHeight="1">
      <c r="B323" s="70"/>
      <c r="C323" s="6" t="s">
        <v>625</v>
      </c>
      <c r="D323" s="30" t="s">
        <v>626</v>
      </c>
      <c r="E323" s="55">
        <v>2.6</v>
      </c>
    </row>
    <row r="324" spans="2:5" ht="14.25" customHeight="1">
      <c r="B324" s="70"/>
      <c r="C324" s="6" t="s">
        <v>621</v>
      </c>
      <c r="D324" s="29" t="s">
        <v>622</v>
      </c>
      <c r="E324" s="54">
        <v>2.6</v>
      </c>
    </row>
    <row r="325" spans="2:5" ht="14.25" customHeight="1">
      <c r="B325" s="70"/>
      <c r="C325" s="6" t="s">
        <v>662</v>
      </c>
      <c r="D325" s="30" t="s">
        <v>663</v>
      </c>
      <c r="E325" s="55">
        <v>2.6</v>
      </c>
    </row>
    <row r="326" spans="2:5" ht="14.25" customHeight="1">
      <c r="B326" s="70"/>
      <c r="C326" s="6" t="s">
        <v>692</v>
      </c>
      <c r="D326" s="29" t="s">
        <v>693</v>
      </c>
      <c r="E326" s="54">
        <v>2.6</v>
      </c>
    </row>
    <row r="327" spans="2:5" ht="14.25" customHeight="1">
      <c r="B327" s="70"/>
      <c r="C327" s="6" t="s">
        <v>670</v>
      </c>
      <c r="D327" s="30" t="s">
        <v>671</v>
      </c>
      <c r="E327" s="55">
        <v>2.5</v>
      </c>
    </row>
    <row r="328" spans="2:5" ht="14.25" customHeight="1">
      <c r="B328" s="70"/>
      <c r="C328" s="6" t="s">
        <v>597</v>
      </c>
      <c r="D328" s="29" t="s">
        <v>598</v>
      </c>
      <c r="E328" s="54">
        <v>2.5</v>
      </c>
    </row>
    <row r="329" spans="2:5" ht="14.25" customHeight="1">
      <c r="B329" s="70"/>
      <c r="C329" s="6" t="s">
        <v>653</v>
      </c>
      <c r="D329" s="30" t="s">
        <v>654</v>
      </c>
      <c r="E329" s="55">
        <v>2.5</v>
      </c>
    </row>
    <row r="330" spans="2:5" ht="14.25" customHeight="1">
      <c r="B330" s="70"/>
      <c r="C330" s="6" t="s">
        <v>657</v>
      </c>
      <c r="D330" s="29" t="s">
        <v>658</v>
      </c>
      <c r="E330" s="54">
        <v>2.5</v>
      </c>
    </row>
    <row r="331" spans="2:5" ht="14.25" customHeight="1">
      <c r="B331" s="70"/>
      <c r="C331" s="6" t="s">
        <v>690</v>
      </c>
      <c r="D331" s="30" t="s">
        <v>691</v>
      </c>
      <c r="E331" s="55">
        <v>2.5</v>
      </c>
    </row>
    <row r="332" spans="2:5" ht="14.25" customHeight="1">
      <c r="B332" s="70"/>
      <c r="C332" s="6" t="s">
        <v>676</v>
      </c>
      <c r="D332" s="29" t="s">
        <v>677</v>
      </c>
      <c r="E332" s="54">
        <v>2.5</v>
      </c>
    </row>
    <row r="333" spans="2:5" ht="14.25" customHeight="1">
      <c r="B333" s="70"/>
      <c r="C333" s="6" t="s">
        <v>551</v>
      </c>
      <c r="D333" s="30" t="s">
        <v>552</v>
      </c>
      <c r="E333" s="55">
        <v>2.5</v>
      </c>
    </row>
    <row r="334" spans="2:5" ht="14.25" customHeight="1">
      <c r="B334" s="70"/>
      <c r="C334" s="6" t="s">
        <v>700</v>
      </c>
      <c r="D334" s="29" t="s">
        <v>701</v>
      </c>
      <c r="E334" s="54">
        <v>2.5</v>
      </c>
    </row>
    <row r="335" spans="2:5" ht="14.25" customHeight="1">
      <c r="B335" s="70"/>
      <c r="C335" s="6" t="s">
        <v>666</v>
      </c>
      <c r="D335" s="30" t="s">
        <v>667</v>
      </c>
      <c r="E335" s="55">
        <v>2.5</v>
      </c>
    </row>
    <row r="336" spans="2:5" ht="14.25" customHeight="1">
      <c r="B336" s="70"/>
      <c r="C336" s="6" t="s">
        <v>463</v>
      </c>
      <c r="D336" s="29" t="s">
        <v>464</v>
      </c>
      <c r="E336" s="54">
        <v>2.5</v>
      </c>
    </row>
    <row r="337" spans="2:5" ht="14.25" customHeight="1">
      <c r="B337" s="70"/>
      <c r="C337" s="6" t="s">
        <v>686</v>
      </c>
      <c r="D337" s="30" t="s">
        <v>687</v>
      </c>
      <c r="E337" s="55">
        <v>2.5</v>
      </c>
    </row>
    <row r="338" spans="2:5" ht="14.25" customHeight="1">
      <c r="B338" s="70"/>
      <c r="C338" s="6" t="s">
        <v>680</v>
      </c>
      <c r="D338" s="29" t="s">
        <v>681</v>
      </c>
      <c r="E338" s="54">
        <v>2.4</v>
      </c>
    </row>
    <row r="339" spans="2:5" ht="14.25" customHeight="1">
      <c r="B339" s="70"/>
      <c r="C339" s="6" t="s">
        <v>635</v>
      </c>
      <c r="D339" s="30" t="s">
        <v>636</v>
      </c>
      <c r="E339" s="55">
        <v>2.4</v>
      </c>
    </row>
    <row r="340" spans="2:5" ht="14.25" customHeight="1">
      <c r="B340" s="70"/>
      <c r="C340" s="6" t="s">
        <v>702</v>
      </c>
      <c r="D340" s="29" t="s">
        <v>703</v>
      </c>
      <c r="E340" s="54">
        <v>2.4</v>
      </c>
    </row>
    <row r="341" spans="2:5" ht="14.25" customHeight="1">
      <c r="B341" s="70"/>
      <c r="C341" s="6" t="s">
        <v>710</v>
      </c>
      <c r="D341" s="30" t="s">
        <v>711</v>
      </c>
      <c r="E341" s="55">
        <v>2.4</v>
      </c>
    </row>
    <row r="342" spans="2:5" ht="14.25" customHeight="1">
      <c r="B342" s="70"/>
      <c r="C342" s="6" t="s">
        <v>643</v>
      </c>
      <c r="D342" s="29" t="s">
        <v>644</v>
      </c>
      <c r="E342" s="54">
        <v>2.4</v>
      </c>
    </row>
    <row r="343" spans="2:5" ht="14.25" customHeight="1">
      <c r="B343" s="70"/>
      <c r="C343" s="6" t="s">
        <v>647</v>
      </c>
      <c r="D343" s="30" t="s">
        <v>648</v>
      </c>
      <c r="E343" s="55">
        <v>2.2999999999999998</v>
      </c>
    </row>
    <row r="344" spans="2:5" ht="14.25" customHeight="1">
      <c r="B344" s="70"/>
      <c r="C344" s="6" t="s">
        <v>704</v>
      </c>
      <c r="D344" s="29" t="s">
        <v>705</v>
      </c>
      <c r="E344" s="54">
        <v>2.2000000000000002</v>
      </c>
    </row>
    <row r="345" spans="2:5" ht="14.25" customHeight="1">
      <c r="B345" s="70"/>
      <c r="C345" s="6" t="s">
        <v>696</v>
      </c>
      <c r="D345" s="30" t="s">
        <v>697</v>
      </c>
      <c r="E345" s="55">
        <v>2.1</v>
      </c>
    </row>
    <row r="346" spans="2:5" ht="14.25" customHeight="1">
      <c r="B346" s="70"/>
      <c r="C346" s="6" t="s">
        <v>714</v>
      </c>
      <c r="D346" s="29" t="s">
        <v>715</v>
      </c>
      <c r="E346" s="54">
        <v>2.1</v>
      </c>
    </row>
    <row r="347" spans="2:5" ht="14.25" customHeight="1">
      <c r="B347" s="70"/>
      <c r="C347" s="6" t="s">
        <v>698</v>
      </c>
      <c r="D347" s="30" t="s">
        <v>699</v>
      </c>
      <c r="E347" s="55">
        <v>2.1</v>
      </c>
    </row>
    <row r="348" spans="2:5" ht="14.25" customHeight="1">
      <c r="B348" s="70"/>
      <c r="C348" s="6" t="s">
        <v>694</v>
      </c>
      <c r="D348" s="29" t="s">
        <v>695</v>
      </c>
      <c r="E348" s="54">
        <v>2.1</v>
      </c>
    </row>
    <row r="349" spans="2:5" ht="14.25" customHeight="1">
      <c r="B349" s="70"/>
      <c r="C349" s="6" t="s">
        <v>708</v>
      </c>
      <c r="D349" s="30" t="s">
        <v>709</v>
      </c>
      <c r="E349" s="55">
        <v>2</v>
      </c>
    </row>
    <row r="350" spans="2:5" ht="14.25" customHeight="1">
      <c r="B350" s="70"/>
      <c r="C350" s="6" t="s">
        <v>706</v>
      </c>
      <c r="D350" s="29" t="s">
        <v>707</v>
      </c>
      <c r="E350" s="54">
        <v>1.8</v>
      </c>
    </row>
    <row r="351" spans="2:5" ht="14.25" customHeight="1">
      <c r="B351" s="70"/>
      <c r="C351" s="6" t="s">
        <v>712</v>
      </c>
      <c r="D351" s="30" t="s">
        <v>713</v>
      </c>
      <c r="E351" s="55">
        <v>1.8</v>
      </c>
    </row>
    <row r="352" spans="2:5" ht="14.25" customHeight="1">
      <c r="B352" s="67">
        <v>2023</v>
      </c>
      <c r="C352" s="6" t="s">
        <v>42</v>
      </c>
      <c r="D352" s="29" t="s">
        <v>43</v>
      </c>
      <c r="E352" s="54">
        <v>6.2</v>
      </c>
    </row>
    <row r="353" spans="2:5" ht="14.25" customHeight="1">
      <c r="B353" s="68"/>
      <c r="C353" s="6" t="s">
        <v>48</v>
      </c>
      <c r="D353" s="30" t="s">
        <v>49</v>
      </c>
      <c r="E353" s="55">
        <v>6</v>
      </c>
    </row>
    <row r="354" spans="2:5" ht="14.25" customHeight="1">
      <c r="B354" s="68"/>
      <c r="C354" s="6" t="s">
        <v>44</v>
      </c>
      <c r="D354" s="29" t="s">
        <v>45</v>
      </c>
      <c r="E354" s="54">
        <v>5.9</v>
      </c>
    </row>
    <row r="355" spans="2:5" ht="14.25" customHeight="1">
      <c r="B355" s="68"/>
      <c r="C355" s="6" t="s">
        <v>50</v>
      </c>
      <c r="D355" s="30" t="s">
        <v>51</v>
      </c>
      <c r="E355" s="55">
        <v>5.8</v>
      </c>
    </row>
    <row r="356" spans="2:5" ht="14.25" customHeight="1">
      <c r="B356" s="68"/>
      <c r="C356" s="6" t="s">
        <v>54</v>
      </c>
      <c r="D356" s="29" t="s">
        <v>55</v>
      </c>
      <c r="E356" s="54">
        <v>5.6</v>
      </c>
    </row>
    <row r="357" spans="2:5" ht="14.25" customHeight="1">
      <c r="B357" s="68"/>
      <c r="C357" s="6" t="s">
        <v>46</v>
      </c>
      <c r="D357" s="30" t="s">
        <v>47</v>
      </c>
      <c r="E357" s="55">
        <v>5.6</v>
      </c>
    </row>
    <row r="358" spans="2:5" ht="14.25" customHeight="1">
      <c r="B358" s="68"/>
      <c r="C358" s="6" t="s">
        <v>52</v>
      </c>
      <c r="D358" s="29" t="s">
        <v>53</v>
      </c>
      <c r="E358" s="54">
        <v>5.3</v>
      </c>
    </row>
    <row r="359" spans="2:5" ht="14.25" customHeight="1">
      <c r="B359" s="68"/>
      <c r="C359" s="6" t="s">
        <v>56</v>
      </c>
      <c r="D359" s="30" t="s">
        <v>57</v>
      </c>
      <c r="E359" s="55">
        <v>5.2</v>
      </c>
    </row>
    <row r="360" spans="2:5" ht="14.25" customHeight="1">
      <c r="B360" s="68"/>
      <c r="C360" s="6" t="s">
        <v>66</v>
      </c>
      <c r="D360" s="29" t="s">
        <v>67</v>
      </c>
      <c r="E360" s="54">
        <v>5.2</v>
      </c>
    </row>
    <row r="361" spans="2:5" ht="14.25" customHeight="1">
      <c r="B361" s="68"/>
      <c r="C361" s="6" t="s">
        <v>60</v>
      </c>
      <c r="D361" s="30" t="s">
        <v>61</v>
      </c>
      <c r="E361" s="55">
        <v>5.0999999999999996</v>
      </c>
    </row>
    <row r="362" spans="2:5" ht="14.25" customHeight="1">
      <c r="B362" s="68"/>
      <c r="C362" s="6" t="s">
        <v>84</v>
      </c>
      <c r="D362" s="29" t="s">
        <v>85</v>
      </c>
      <c r="E362" s="54">
        <v>5.0999999999999996</v>
      </c>
    </row>
    <row r="363" spans="2:5" ht="14.25" customHeight="1">
      <c r="B363" s="68"/>
      <c r="C363" s="6" t="s">
        <v>64</v>
      </c>
      <c r="D363" s="30" t="s">
        <v>65</v>
      </c>
      <c r="E363" s="55">
        <v>5.0999999999999996</v>
      </c>
    </row>
    <row r="364" spans="2:5" ht="14.25" customHeight="1">
      <c r="B364" s="68"/>
      <c r="C364" s="6" t="s">
        <v>109</v>
      </c>
      <c r="D364" s="29" t="s">
        <v>110</v>
      </c>
      <c r="E364" s="54">
        <v>5.0999999999999996</v>
      </c>
    </row>
    <row r="365" spans="2:5" ht="14.25" customHeight="1">
      <c r="B365" s="68"/>
      <c r="C365" s="6" t="s">
        <v>76</v>
      </c>
      <c r="D365" s="30" t="s">
        <v>77</v>
      </c>
      <c r="E365" s="55">
        <v>5.0999999999999996</v>
      </c>
    </row>
    <row r="366" spans="2:5" ht="14.25" customHeight="1">
      <c r="B366" s="68"/>
      <c r="C366" s="6" t="s">
        <v>58</v>
      </c>
      <c r="D366" s="29" t="s">
        <v>59</v>
      </c>
      <c r="E366" s="54">
        <v>5.0999999999999996</v>
      </c>
    </row>
    <row r="367" spans="2:5" ht="14.25" customHeight="1">
      <c r="B367" s="68"/>
      <c r="C367" s="6" t="s">
        <v>72</v>
      </c>
      <c r="D367" s="30" t="s">
        <v>73</v>
      </c>
      <c r="E367" s="55">
        <v>5</v>
      </c>
    </row>
    <row r="368" spans="2:5" ht="14.25" customHeight="1">
      <c r="B368" s="68"/>
      <c r="C368" s="6" t="s">
        <v>70</v>
      </c>
      <c r="D368" s="29" t="s">
        <v>71</v>
      </c>
      <c r="E368" s="54">
        <v>5</v>
      </c>
    </row>
    <row r="369" spans="2:5" ht="14.25" customHeight="1">
      <c r="B369" s="68"/>
      <c r="C369" s="6" t="s">
        <v>80</v>
      </c>
      <c r="D369" s="30" t="s">
        <v>81</v>
      </c>
      <c r="E369" s="55">
        <v>5</v>
      </c>
    </row>
    <row r="370" spans="2:5" ht="14.25" customHeight="1">
      <c r="B370" s="68"/>
      <c r="C370" s="6" t="s">
        <v>111</v>
      </c>
      <c r="D370" s="29" t="s">
        <v>731</v>
      </c>
      <c r="E370" s="54">
        <v>4.9000000000000004</v>
      </c>
    </row>
    <row r="371" spans="2:5" ht="14.25" customHeight="1">
      <c r="B371" s="68"/>
      <c r="C371" s="6" t="s">
        <v>98</v>
      </c>
      <c r="D371" s="30" t="s">
        <v>99</v>
      </c>
      <c r="E371" s="55">
        <v>4.9000000000000004</v>
      </c>
    </row>
    <row r="372" spans="2:5" ht="14.25" customHeight="1">
      <c r="B372" s="68"/>
      <c r="C372" s="6" t="s">
        <v>88</v>
      </c>
      <c r="D372" s="29" t="s">
        <v>89</v>
      </c>
      <c r="E372" s="54">
        <v>4.9000000000000004</v>
      </c>
    </row>
    <row r="373" spans="2:5" ht="14.25" customHeight="1">
      <c r="B373" s="68"/>
      <c r="C373" s="6" t="s">
        <v>62</v>
      </c>
      <c r="D373" s="30" t="s">
        <v>63</v>
      </c>
      <c r="E373" s="55">
        <v>4.9000000000000004</v>
      </c>
    </row>
    <row r="374" spans="2:5" ht="14.25" customHeight="1">
      <c r="B374" s="68"/>
      <c r="C374" s="6" t="s">
        <v>103</v>
      </c>
      <c r="D374" s="29" t="s">
        <v>104</v>
      </c>
      <c r="E374" s="54">
        <v>4.9000000000000004</v>
      </c>
    </row>
    <row r="375" spans="2:5" ht="14.25" customHeight="1">
      <c r="B375" s="68"/>
      <c r="C375" s="6" t="s">
        <v>90</v>
      </c>
      <c r="D375" s="30" t="s">
        <v>91</v>
      </c>
      <c r="E375" s="55">
        <v>4.9000000000000004</v>
      </c>
    </row>
    <row r="376" spans="2:5" ht="14.25" customHeight="1">
      <c r="B376" s="68"/>
      <c r="C376" s="6" t="s">
        <v>111</v>
      </c>
      <c r="D376" s="29" t="s">
        <v>112</v>
      </c>
      <c r="E376" s="54">
        <v>4.9000000000000004</v>
      </c>
    </row>
    <row r="377" spans="2:5" ht="14.25" customHeight="1">
      <c r="B377" s="68"/>
      <c r="C377" s="6" t="s">
        <v>96</v>
      </c>
      <c r="D377" s="30" t="s">
        <v>97</v>
      </c>
      <c r="E377" s="55">
        <v>4.9000000000000004</v>
      </c>
    </row>
    <row r="378" spans="2:5" ht="14.25" customHeight="1">
      <c r="B378" s="68"/>
      <c r="C378" s="6" t="s">
        <v>92</v>
      </c>
      <c r="D378" s="29" t="s">
        <v>93</v>
      </c>
      <c r="E378" s="54">
        <v>4.8</v>
      </c>
    </row>
    <row r="379" spans="2:5" ht="14.25" customHeight="1">
      <c r="B379" s="68"/>
      <c r="C379" s="6" t="s">
        <v>113</v>
      </c>
      <c r="D379" s="30" t="s">
        <v>114</v>
      </c>
      <c r="E379" s="55">
        <v>4.8</v>
      </c>
    </row>
    <row r="380" spans="2:5" ht="14.25" customHeight="1">
      <c r="B380" s="68"/>
      <c r="C380" s="6" t="s">
        <v>68</v>
      </c>
      <c r="D380" s="29" t="s">
        <v>69</v>
      </c>
      <c r="E380" s="54">
        <v>4.8</v>
      </c>
    </row>
    <row r="381" spans="2:5" ht="14.25" customHeight="1">
      <c r="B381" s="68"/>
      <c r="C381" s="6" t="s">
        <v>105</v>
      </c>
      <c r="D381" s="30" t="s">
        <v>106</v>
      </c>
      <c r="E381" s="55">
        <v>4.8</v>
      </c>
    </row>
    <row r="382" spans="2:5" ht="14.25" customHeight="1">
      <c r="B382" s="68"/>
      <c r="C382" s="6" t="s">
        <v>135</v>
      </c>
      <c r="D382" s="29" t="s">
        <v>136</v>
      </c>
      <c r="E382" s="54">
        <v>4.8</v>
      </c>
    </row>
    <row r="383" spans="2:5" ht="14.25" customHeight="1">
      <c r="B383" s="68"/>
      <c r="C383" s="6" t="s">
        <v>86</v>
      </c>
      <c r="D383" s="30" t="s">
        <v>87</v>
      </c>
      <c r="E383" s="55">
        <v>4.8</v>
      </c>
    </row>
    <row r="384" spans="2:5" ht="14.25" customHeight="1">
      <c r="B384" s="68"/>
      <c r="C384" s="6" t="s">
        <v>78</v>
      </c>
      <c r="D384" s="29" t="s">
        <v>79</v>
      </c>
      <c r="E384" s="54">
        <v>4.8</v>
      </c>
    </row>
    <row r="385" spans="2:5" ht="14.25" customHeight="1">
      <c r="B385" s="68"/>
      <c r="C385" s="6" t="s">
        <v>151</v>
      </c>
      <c r="D385" s="30" t="s">
        <v>152</v>
      </c>
      <c r="E385" s="55">
        <v>4.7</v>
      </c>
    </row>
    <row r="386" spans="2:5" ht="14.25" customHeight="1">
      <c r="B386" s="68"/>
      <c r="C386" s="6" t="s">
        <v>102</v>
      </c>
      <c r="D386" s="29" t="s">
        <v>732</v>
      </c>
      <c r="E386" s="54">
        <v>4.7</v>
      </c>
    </row>
    <row r="387" spans="2:5" ht="14.25" customHeight="1">
      <c r="B387" s="68"/>
      <c r="C387" s="6" t="s">
        <v>131</v>
      </c>
      <c r="D387" s="30" t="s">
        <v>132</v>
      </c>
      <c r="E387" s="55">
        <v>4.7</v>
      </c>
    </row>
    <row r="388" spans="2:5" ht="14.25" customHeight="1">
      <c r="B388" s="68"/>
      <c r="C388" s="6" t="s">
        <v>123</v>
      </c>
      <c r="D388" s="29" t="s">
        <v>124</v>
      </c>
      <c r="E388" s="54">
        <v>4.7</v>
      </c>
    </row>
    <row r="389" spans="2:5" ht="14.25" customHeight="1">
      <c r="B389" s="68"/>
      <c r="C389" s="6" t="s">
        <v>74</v>
      </c>
      <c r="D389" s="30" t="s">
        <v>75</v>
      </c>
      <c r="E389" s="55">
        <v>4.7</v>
      </c>
    </row>
    <row r="390" spans="2:5" ht="14.25" customHeight="1">
      <c r="B390" s="68"/>
      <c r="C390" s="6" t="s">
        <v>117</v>
      </c>
      <c r="D390" s="29" t="s">
        <v>118</v>
      </c>
      <c r="E390" s="54">
        <v>4.5999999999999996</v>
      </c>
    </row>
    <row r="391" spans="2:5" ht="14.25" customHeight="1">
      <c r="B391" s="68"/>
      <c r="C391" s="6" t="s">
        <v>139</v>
      </c>
      <c r="D391" s="30" t="s">
        <v>733</v>
      </c>
      <c r="E391" s="55">
        <v>4.5999999999999996</v>
      </c>
    </row>
    <row r="392" spans="2:5" ht="14.25" customHeight="1">
      <c r="B392" s="68"/>
      <c r="C392" s="6" t="s">
        <v>119</v>
      </c>
      <c r="D392" s="29" t="s">
        <v>120</v>
      </c>
      <c r="E392" s="54">
        <v>4.5999999999999996</v>
      </c>
    </row>
    <row r="393" spans="2:5" ht="14.25" customHeight="1">
      <c r="B393" s="68"/>
      <c r="C393" s="6" t="s">
        <v>139</v>
      </c>
      <c r="D393" s="30" t="s">
        <v>140</v>
      </c>
      <c r="E393" s="55">
        <v>4.5999999999999996</v>
      </c>
    </row>
    <row r="394" spans="2:5" ht="14.25" customHeight="1">
      <c r="B394" s="68"/>
      <c r="C394" s="6" t="s">
        <v>121</v>
      </c>
      <c r="D394" s="29" t="s">
        <v>122</v>
      </c>
      <c r="E394" s="54">
        <v>4.5999999999999996</v>
      </c>
    </row>
    <row r="395" spans="2:5" ht="14.25" customHeight="1">
      <c r="B395" s="68"/>
      <c r="C395" s="6" t="s">
        <v>145</v>
      </c>
      <c r="D395" s="30" t="s">
        <v>146</v>
      </c>
      <c r="E395" s="55">
        <v>4.5999999999999996</v>
      </c>
    </row>
    <row r="396" spans="2:5" ht="14.25" customHeight="1">
      <c r="B396" s="68"/>
      <c r="C396" s="6" t="s">
        <v>107</v>
      </c>
      <c r="D396" s="29" t="s">
        <v>108</v>
      </c>
      <c r="E396" s="54">
        <v>4.5999999999999996</v>
      </c>
    </row>
    <row r="397" spans="2:5" ht="14.25" customHeight="1">
      <c r="B397" s="68"/>
      <c r="C397" s="6" t="s">
        <v>169</v>
      </c>
      <c r="D397" s="30" t="s">
        <v>170</v>
      </c>
      <c r="E397" s="55">
        <v>4.5</v>
      </c>
    </row>
    <row r="398" spans="2:5" ht="14.25" customHeight="1">
      <c r="B398" s="68"/>
      <c r="C398" s="6" t="s">
        <v>147</v>
      </c>
      <c r="D398" s="29" t="s">
        <v>148</v>
      </c>
      <c r="E398" s="54">
        <v>4.5</v>
      </c>
    </row>
    <row r="399" spans="2:5" ht="14.25" customHeight="1">
      <c r="B399" s="68"/>
      <c r="C399" s="6" t="s">
        <v>100</v>
      </c>
      <c r="D399" s="30" t="s">
        <v>101</v>
      </c>
      <c r="E399" s="55">
        <v>4.5</v>
      </c>
    </row>
    <row r="400" spans="2:5" ht="14.25" customHeight="1">
      <c r="B400" s="68"/>
      <c r="C400" s="6" t="s">
        <v>133</v>
      </c>
      <c r="D400" s="29" t="s">
        <v>134</v>
      </c>
      <c r="E400" s="54">
        <v>4.5</v>
      </c>
    </row>
    <row r="401" spans="2:5" ht="14.25" customHeight="1">
      <c r="B401" s="68"/>
      <c r="C401" s="6" t="s">
        <v>173</v>
      </c>
      <c r="D401" s="30" t="s">
        <v>174</v>
      </c>
      <c r="E401" s="55">
        <v>4.5</v>
      </c>
    </row>
    <row r="402" spans="2:5" ht="14.25" customHeight="1">
      <c r="B402" s="68"/>
      <c r="C402" s="6" t="s">
        <v>217</v>
      </c>
      <c r="D402" s="29" t="s">
        <v>218</v>
      </c>
      <c r="E402" s="54">
        <v>4.5</v>
      </c>
    </row>
    <row r="403" spans="2:5" ht="14.25" customHeight="1">
      <c r="B403" s="68"/>
      <c r="C403" s="6" t="s">
        <v>149</v>
      </c>
      <c r="D403" s="30" t="s">
        <v>150</v>
      </c>
      <c r="E403" s="55">
        <v>4.5</v>
      </c>
    </row>
    <row r="404" spans="2:5" ht="14.25" customHeight="1">
      <c r="B404" s="68"/>
      <c r="C404" s="6" t="s">
        <v>94</v>
      </c>
      <c r="D404" s="29" t="s">
        <v>95</v>
      </c>
      <c r="E404" s="54">
        <v>4.5</v>
      </c>
    </row>
    <row r="405" spans="2:5" ht="14.25" customHeight="1">
      <c r="B405" s="68"/>
      <c r="C405" s="6" t="s">
        <v>115</v>
      </c>
      <c r="D405" s="30" t="s">
        <v>116</v>
      </c>
      <c r="E405" s="55">
        <v>4.5</v>
      </c>
    </row>
    <row r="406" spans="2:5" ht="14.25" customHeight="1">
      <c r="B406" s="68"/>
      <c r="C406" s="6" t="s">
        <v>171</v>
      </c>
      <c r="D406" s="29" t="s">
        <v>172</v>
      </c>
      <c r="E406" s="54">
        <v>4.5</v>
      </c>
    </row>
    <row r="407" spans="2:5" ht="14.25" customHeight="1">
      <c r="B407" s="68"/>
      <c r="C407" s="6" t="s">
        <v>207</v>
      </c>
      <c r="D407" s="30" t="s">
        <v>208</v>
      </c>
      <c r="E407" s="55">
        <v>4.5</v>
      </c>
    </row>
    <row r="408" spans="2:5" ht="14.25" customHeight="1">
      <c r="B408" s="68"/>
      <c r="C408" s="6" t="s">
        <v>265</v>
      </c>
      <c r="D408" s="29" t="s">
        <v>266</v>
      </c>
      <c r="E408" s="54">
        <v>4.5</v>
      </c>
    </row>
    <row r="409" spans="2:5" ht="14.25" customHeight="1">
      <c r="B409" s="68"/>
      <c r="C409" s="6" t="s">
        <v>181</v>
      </c>
      <c r="D409" s="30" t="s">
        <v>182</v>
      </c>
      <c r="E409" s="55">
        <v>4.4000000000000004</v>
      </c>
    </row>
    <row r="410" spans="2:5" ht="14.25" customHeight="1">
      <c r="B410" s="68"/>
      <c r="C410" s="6" t="s">
        <v>167</v>
      </c>
      <c r="D410" s="29" t="s">
        <v>168</v>
      </c>
      <c r="E410" s="54">
        <v>4.4000000000000004</v>
      </c>
    </row>
    <row r="411" spans="2:5" ht="14.25" customHeight="1">
      <c r="B411" s="68"/>
      <c r="C411" s="6" t="s">
        <v>125</v>
      </c>
      <c r="D411" s="30" t="s">
        <v>126</v>
      </c>
      <c r="E411" s="55">
        <v>4.4000000000000004</v>
      </c>
    </row>
    <row r="412" spans="2:5" ht="14.25" customHeight="1">
      <c r="B412" s="68"/>
      <c r="C412" s="6" t="s">
        <v>189</v>
      </c>
      <c r="D412" s="29" t="s">
        <v>190</v>
      </c>
      <c r="E412" s="54">
        <v>4.4000000000000004</v>
      </c>
    </row>
    <row r="413" spans="2:5" ht="14.25" customHeight="1">
      <c r="B413" s="68"/>
      <c r="C413" s="6" t="s">
        <v>199</v>
      </c>
      <c r="D413" s="30" t="s">
        <v>200</v>
      </c>
      <c r="E413" s="55">
        <v>4.4000000000000004</v>
      </c>
    </row>
    <row r="414" spans="2:5" ht="14.25" customHeight="1">
      <c r="B414" s="68"/>
      <c r="C414" s="6" t="s">
        <v>197</v>
      </c>
      <c r="D414" s="29" t="s">
        <v>198</v>
      </c>
      <c r="E414" s="54">
        <v>4.3</v>
      </c>
    </row>
    <row r="415" spans="2:5" ht="14.25" customHeight="1">
      <c r="B415" s="68"/>
      <c r="C415" s="6" t="s">
        <v>179</v>
      </c>
      <c r="D415" s="30" t="s">
        <v>180</v>
      </c>
      <c r="E415" s="55">
        <v>4.3</v>
      </c>
    </row>
    <row r="416" spans="2:5" ht="14.25" customHeight="1">
      <c r="B416" s="68"/>
      <c r="C416" s="6" t="s">
        <v>143</v>
      </c>
      <c r="D416" s="29" t="s">
        <v>144</v>
      </c>
      <c r="E416" s="54">
        <v>4.3</v>
      </c>
    </row>
    <row r="417" spans="2:5" ht="14.25" customHeight="1">
      <c r="B417" s="68"/>
      <c r="C417" s="6" t="s">
        <v>215</v>
      </c>
      <c r="D417" s="30" t="s">
        <v>216</v>
      </c>
      <c r="E417" s="55">
        <v>4.3</v>
      </c>
    </row>
    <row r="418" spans="2:5" ht="14.25" customHeight="1">
      <c r="B418" s="68"/>
      <c r="C418" s="6" t="s">
        <v>191</v>
      </c>
      <c r="D418" s="29" t="s">
        <v>192</v>
      </c>
      <c r="E418" s="54">
        <v>4.3</v>
      </c>
    </row>
    <row r="419" spans="2:5" ht="14.25" customHeight="1">
      <c r="B419" s="68"/>
      <c r="C419" s="6" t="s">
        <v>153</v>
      </c>
      <c r="D419" s="30" t="s">
        <v>154</v>
      </c>
      <c r="E419" s="55">
        <v>4.3</v>
      </c>
    </row>
    <row r="420" spans="2:5" ht="14.25" customHeight="1">
      <c r="B420" s="68"/>
      <c r="C420" s="6" t="s">
        <v>213</v>
      </c>
      <c r="D420" s="29" t="s">
        <v>214</v>
      </c>
      <c r="E420" s="54">
        <v>4.3</v>
      </c>
    </row>
    <row r="421" spans="2:5" ht="14.25" customHeight="1">
      <c r="B421" s="68"/>
      <c r="C421" s="6" t="s">
        <v>129</v>
      </c>
      <c r="D421" s="30" t="s">
        <v>130</v>
      </c>
      <c r="E421" s="55">
        <v>4.3</v>
      </c>
    </row>
    <row r="422" spans="2:5" ht="14.25" customHeight="1">
      <c r="B422" s="68"/>
      <c r="C422" s="6" t="s">
        <v>163</v>
      </c>
      <c r="D422" s="29" t="s">
        <v>164</v>
      </c>
      <c r="E422" s="54">
        <v>4.3</v>
      </c>
    </row>
    <row r="423" spans="2:5" ht="14.25" customHeight="1">
      <c r="B423" s="68"/>
      <c r="C423" s="6" t="s">
        <v>127</v>
      </c>
      <c r="D423" s="30" t="s">
        <v>128</v>
      </c>
      <c r="E423" s="55">
        <v>4.3</v>
      </c>
    </row>
    <row r="424" spans="2:5" ht="14.25" customHeight="1">
      <c r="B424" s="68"/>
      <c r="C424" s="6" t="s">
        <v>82</v>
      </c>
      <c r="D424" s="29" t="s">
        <v>83</v>
      </c>
      <c r="E424" s="54">
        <v>4.3</v>
      </c>
    </row>
    <row r="425" spans="2:5" ht="14.25" customHeight="1">
      <c r="B425" s="68"/>
      <c r="C425" s="6" t="s">
        <v>157</v>
      </c>
      <c r="D425" s="30" t="s">
        <v>158</v>
      </c>
      <c r="E425" s="55">
        <v>4.3</v>
      </c>
    </row>
    <row r="426" spans="2:5" ht="14.25" customHeight="1">
      <c r="B426" s="68"/>
      <c r="C426" s="6" t="s">
        <v>161</v>
      </c>
      <c r="D426" s="29" t="s">
        <v>162</v>
      </c>
      <c r="E426" s="54">
        <v>4.3</v>
      </c>
    </row>
    <row r="427" spans="2:5" ht="14.25" customHeight="1">
      <c r="B427" s="68"/>
      <c r="C427" s="6" t="s">
        <v>155</v>
      </c>
      <c r="D427" s="30" t="s">
        <v>156</v>
      </c>
      <c r="E427" s="55">
        <v>4.2</v>
      </c>
    </row>
    <row r="428" spans="2:5" ht="14.25" customHeight="1">
      <c r="B428" s="68"/>
      <c r="C428" s="6" t="s">
        <v>277</v>
      </c>
      <c r="D428" s="29" t="s">
        <v>278</v>
      </c>
      <c r="E428" s="54">
        <v>4.2</v>
      </c>
    </row>
    <row r="429" spans="2:5" ht="14.25" customHeight="1">
      <c r="B429" s="68"/>
      <c r="C429" s="6" t="s">
        <v>261</v>
      </c>
      <c r="D429" s="30" t="s">
        <v>262</v>
      </c>
      <c r="E429" s="55">
        <v>4.2</v>
      </c>
    </row>
    <row r="430" spans="2:5" ht="14.25" customHeight="1">
      <c r="B430" s="68"/>
      <c r="C430" s="6" t="s">
        <v>175</v>
      </c>
      <c r="D430" s="29" t="s">
        <v>176</v>
      </c>
      <c r="E430" s="54">
        <v>4.2</v>
      </c>
    </row>
    <row r="431" spans="2:5" ht="14.25" customHeight="1">
      <c r="B431" s="68"/>
      <c r="C431" s="6" t="s">
        <v>257</v>
      </c>
      <c r="D431" s="30" t="s">
        <v>258</v>
      </c>
      <c r="E431" s="55">
        <v>4.2</v>
      </c>
    </row>
    <row r="432" spans="2:5" ht="14.25" customHeight="1">
      <c r="B432" s="68"/>
      <c r="C432" s="6" t="s">
        <v>195</v>
      </c>
      <c r="D432" s="29" t="s">
        <v>196</v>
      </c>
      <c r="E432" s="54">
        <v>4.2</v>
      </c>
    </row>
    <row r="433" spans="2:5" ht="14.25" customHeight="1">
      <c r="B433" s="68"/>
      <c r="C433" s="6" t="s">
        <v>275</v>
      </c>
      <c r="D433" s="30" t="s">
        <v>276</v>
      </c>
      <c r="E433" s="55">
        <v>4.2</v>
      </c>
    </row>
    <row r="434" spans="2:5" ht="14.25" customHeight="1">
      <c r="B434" s="68"/>
      <c r="C434" s="6" t="s">
        <v>237</v>
      </c>
      <c r="D434" s="29" t="s">
        <v>238</v>
      </c>
      <c r="E434" s="54">
        <v>4.2</v>
      </c>
    </row>
    <row r="435" spans="2:5" ht="14.25" customHeight="1">
      <c r="B435" s="68"/>
      <c r="C435" s="6" t="s">
        <v>137</v>
      </c>
      <c r="D435" s="30" t="s">
        <v>138</v>
      </c>
      <c r="E435" s="55">
        <v>4.2</v>
      </c>
    </row>
    <row r="436" spans="2:5" ht="14.25" customHeight="1">
      <c r="B436" s="68"/>
      <c r="C436" s="6" t="s">
        <v>257</v>
      </c>
      <c r="D436" s="29" t="s">
        <v>734</v>
      </c>
      <c r="E436" s="54">
        <v>4.2</v>
      </c>
    </row>
    <row r="437" spans="2:5" ht="14.25" customHeight="1">
      <c r="B437" s="68"/>
      <c r="C437" s="6" t="s">
        <v>203</v>
      </c>
      <c r="D437" s="30" t="s">
        <v>204</v>
      </c>
      <c r="E437" s="55">
        <v>4.2</v>
      </c>
    </row>
    <row r="438" spans="2:5" ht="14.25" customHeight="1">
      <c r="B438" s="68"/>
      <c r="C438" s="6" t="s">
        <v>239</v>
      </c>
      <c r="D438" s="29" t="s">
        <v>240</v>
      </c>
      <c r="E438" s="54">
        <v>4.2</v>
      </c>
    </row>
    <row r="439" spans="2:5" ht="14.25" customHeight="1">
      <c r="B439" s="68"/>
      <c r="C439" s="6" t="s">
        <v>229</v>
      </c>
      <c r="D439" s="30" t="s">
        <v>230</v>
      </c>
      <c r="E439" s="55">
        <v>4.2</v>
      </c>
    </row>
    <row r="440" spans="2:5" ht="14.25" customHeight="1">
      <c r="B440" s="68"/>
      <c r="C440" s="6" t="s">
        <v>231</v>
      </c>
      <c r="D440" s="29" t="s">
        <v>232</v>
      </c>
      <c r="E440" s="54">
        <v>4.2</v>
      </c>
    </row>
    <row r="441" spans="2:5" ht="14.25" customHeight="1">
      <c r="B441" s="68"/>
      <c r="C441" s="6" t="s">
        <v>141</v>
      </c>
      <c r="D441" s="30" t="s">
        <v>142</v>
      </c>
      <c r="E441" s="55">
        <v>4.0999999999999996</v>
      </c>
    </row>
    <row r="442" spans="2:5" ht="14.25" customHeight="1">
      <c r="B442" s="68"/>
      <c r="C442" s="6" t="s">
        <v>183</v>
      </c>
      <c r="D442" s="29" t="s">
        <v>184</v>
      </c>
      <c r="E442" s="54">
        <v>4.0999999999999996</v>
      </c>
    </row>
    <row r="443" spans="2:5" ht="14.25" customHeight="1">
      <c r="B443" s="68"/>
      <c r="C443" s="6" t="s">
        <v>205</v>
      </c>
      <c r="D443" s="30" t="s">
        <v>206</v>
      </c>
      <c r="E443" s="55">
        <v>4.0999999999999996</v>
      </c>
    </row>
    <row r="444" spans="2:5" ht="14.25" customHeight="1">
      <c r="B444" s="68"/>
      <c r="C444" s="6" t="s">
        <v>177</v>
      </c>
      <c r="D444" s="29" t="s">
        <v>178</v>
      </c>
      <c r="E444" s="54">
        <v>4.0999999999999996</v>
      </c>
    </row>
    <row r="445" spans="2:5" ht="14.25" customHeight="1">
      <c r="B445" s="68"/>
      <c r="C445" s="6" t="s">
        <v>165</v>
      </c>
      <c r="D445" s="30" t="s">
        <v>166</v>
      </c>
      <c r="E445" s="55">
        <v>4.0999999999999996</v>
      </c>
    </row>
    <row r="446" spans="2:5" ht="14.25" customHeight="1">
      <c r="B446" s="68"/>
      <c r="C446" s="6" t="s">
        <v>243</v>
      </c>
      <c r="D446" s="29" t="s">
        <v>244</v>
      </c>
      <c r="E446" s="54">
        <v>4.0999999999999996</v>
      </c>
    </row>
    <row r="447" spans="2:5" ht="14.25" customHeight="1">
      <c r="B447" s="68"/>
      <c r="C447" s="6" t="s">
        <v>187</v>
      </c>
      <c r="D447" s="30" t="s">
        <v>188</v>
      </c>
      <c r="E447" s="55">
        <v>4.0999999999999996</v>
      </c>
    </row>
    <row r="448" spans="2:5" ht="14.25" customHeight="1">
      <c r="B448" s="68"/>
      <c r="C448" s="6" t="s">
        <v>159</v>
      </c>
      <c r="D448" s="29" t="s">
        <v>160</v>
      </c>
      <c r="E448" s="54">
        <v>4.0999999999999996</v>
      </c>
    </row>
    <row r="449" spans="2:5" ht="14.25" customHeight="1">
      <c r="B449" s="68"/>
      <c r="C449" s="6" t="s">
        <v>227</v>
      </c>
      <c r="D449" s="30" t="s">
        <v>228</v>
      </c>
      <c r="E449" s="55">
        <v>4.0999999999999996</v>
      </c>
    </row>
    <row r="450" spans="2:5" ht="14.25" customHeight="1">
      <c r="B450" s="68"/>
      <c r="C450" s="6" t="s">
        <v>211</v>
      </c>
      <c r="D450" s="29" t="s">
        <v>212</v>
      </c>
      <c r="E450" s="54">
        <v>4.0999999999999996</v>
      </c>
    </row>
    <row r="451" spans="2:5" ht="14.25" customHeight="1">
      <c r="B451" s="68"/>
      <c r="C451" s="6" t="s">
        <v>209</v>
      </c>
      <c r="D451" s="30" t="s">
        <v>210</v>
      </c>
      <c r="E451" s="55">
        <v>4.0999999999999996</v>
      </c>
    </row>
    <row r="452" spans="2:5" ht="14.25" customHeight="1">
      <c r="B452" s="68"/>
      <c r="C452" s="6" t="s">
        <v>241</v>
      </c>
      <c r="D452" s="29" t="s">
        <v>242</v>
      </c>
      <c r="E452" s="54">
        <v>4</v>
      </c>
    </row>
    <row r="453" spans="2:5" ht="14.25" customHeight="1">
      <c r="B453" s="68"/>
      <c r="C453" s="6" t="s">
        <v>193</v>
      </c>
      <c r="D453" s="30" t="s">
        <v>194</v>
      </c>
      <c r="E453" s="55">
        <v>4</v>
      </c>
    </row>
    <row r="454" spans="2:5" ht="14.25" customHeight="1">
      <c r="B454" s="68"/>
      <c r="C454" s="6" t="s">
        <v>219</v>
      </c>
      <c r="D454" s="29" t="s">
        <v>220</v>
      </c>
      <c r="E454" s="54">
        <v>4</v>
      </c>
    </row>
    <row r="455" spans="2:5" ht="14.25" customHeight="1">
      <c r="B455" s="68"/>
      <c r="C455" s="6" t="s">
        <v>323</v>
      </c>
      <c r="D455" s="30" t="s">
        <v>324</v>
      </c>
      <c r="E455" s="55">
        <v>4</v>
      </c>
    </row>
    <row r="456" spans="2:5" ht="14.25" customHeight="1">
      <c r="B456" s="68"/>
      <c r="C456" s="6" t="s">
        <v>233</v>
      </c>
      <c r="D456" s="29" t="s">
        <v>234</v>
      </c>
      <c r="E456" s="54">
        <v>4</v>
      </c>
    </row>
    <row r="457" spans="2:5" ht="14.25" customHeight="1">
      <c r="B457" s="68"/>
      <c r="C457" s="6" t="s">
        <v>249</v>
      </c>
      <c r="D457" s="30" t="s">
        <v>250</v>
      </c>
      <c r="E457" s="55">
        <v>4</v>
      </c>
    </row>
    <row r="458" spans="2:5" ht="14.25" customHeight="1">
      <c r="B458" s="68"/>
      <c r="C458" s="6" t="s">
        <v>235</v>
      </c>
      <c r="D458" s="29" t="s">
        <v>236</v>
      </c>
      <c r="E458" s="54">
        <v>4</v>
      </c>
    </row>
    <row r="459" spans="2:5" ht="14.25" customHeight="1">
      <c r="B459" s="68"/>
      <c r="C459" s="6" t="s">
        <v>327</v>
      </c>
      <c r="D459" s="30" t="s">
        <v>328</v>
      </c>
      <c r="E459" s="55">
        <v>4</v>
      </c>
    </row>
    <row r="460" spans="2:5" ht="14.25" customHeight="1">
      <c r="B460" s="68"/>
      <c r="C460" s="6" t="s">
        <v>185</v>
      </c>
      <c r="D460" s="29" t="s">
        <v>186</v>
      </c>
      <c r="E460" s="54">
        <v>4</v>
      </c>
    </row>
    <row r="461" spans="2:5" ht="14.25" customHeight="1">
      <c r="B461" s="68"/>
      <c r="C461" s="6" t="s">
        <v>221</v>
      </c>
      <c r="D461" s="30" t="s">
        <v>222</v>
      </c>
      <c r="E461" s="55">
        <v>4</v>
      </c>
    </row>
    <row r="462" spans="2:5" ht="14.25" customHeight="1">
      <c r="B462" s="68"/>
      <c r="C462" s="6" t="s">
        <v>223</v>
      </c>
      <c r="D462" s="29" t="s">
        <v>224</v>
      </c>
      <c r="E462" s="54">
        <v>4</v>
      </c>
    </row>
    <row r="463" spans="2:5" ht="14.25" customHeight="1">
      <c r="B463" s="68"/>
      <c r="C463" s="6" t="s">
        <v>201</v>
      </c>
      <c r="D463" s="30" t="s">
        <v>202</v>
      </c>
      <c r="E463" s="55">
        <v>4</v>
      </c>
    </row>
    <row r="464" spans="2:5" ht="14.25" customHeight="1">
      <c r="B464" s="68"/>
      <c r="C464" s="6" t="s">
        <v>259</v>
      </c>
      <c r="D464" s="29" t="s">
        <v>260</v>
      </c>
      <c r="E464" s="54">
        <v>3.9</v>
      </c>
    </row>
    <row r="465" spans="2:5" ht="14.25" customHeight="1">
      <c r="B465" s="68"/>
      <c r="C465" s="6" t="s">
        <v>279</v>
      </c>
      <c r="D465" s="30" t="s">
        <v>280</v>
      </c>
      <c r="E465" s="55">
        <v>3.9</v>
      </c>
    </row>
    <row r="466" spans="2:5" ht="14.25" customHeight="1">
      <c r="B466" s="68"/>
      <c r="C466" s="6" t="s">
        <v>245</v>
      </c>
      <c r="D466" s="29" t="s">
        <v>246</v>
      </c>
      <c r="E466" s="54">
        <v>3.9</v>
      </c>
    </row>
    <row r="467" spans="2:5" ht="14.25" customHeight="1">
      <c r="B467" s="68"/>
      <c r="C467" s="6" t="s">
        <v>255</v>
      </c>
      <c r="D467" s="30" t="s">
        <v>256</v>
      </c>
      <c r="E467" s="55">
        <v>3.9</v>
      </c>
    </row>
    <row r="468" spans="2:5" ht="14.25" customHeight="1">
      <c r="B468" s="68"/>
      <c r="C468" s="6" t="s">
        <v>263</v>
      </c>
      <c r="D468" s="29" t="s">
        <v>264</v>
      </c>
      <c r="E468" s="54">
        <v>3.9</v>
      </c>
    </row>
    <row r="469" spans="2:5" ht="14.25" customHeight="1">
      <c r="B469" s="68"/>
      <c r="C469" s="6" t="s">
        <v>267</v>
      </c>
      <c r="D469" s="30" t="s">
        <v>268</v>
      </c>
      <c r="E469" s="55">
        <v>3.9</v>
      </c>
    </row>
    <row r="470" spans="2:5" ht="14.25" customHeight="1">
      <c r="B470" s="68"/>
      <c r="C470" s="6" t="s">
        <v>303</v>
      </c>
      <c r="D470" s="29" t="s">
        <v>304</v>
      </c>
      <c r="E470" s="54">
        <v>3.9</v>
      </c>
    </row>
    <row r="471" spans="2:5" ht="14.25" customHeight="1">
      <c r="B471" s="68"/>
      <c r="C471" s="6" t="s">
        <v>271</v>
      </c>
      <c r="D471" s="30" t="s">
        <v>272</v>
      </c>
      <c r="E471" s="55">
        <v>3.9</v>
      </c>
    </row>
    <row r="472" spans="2:5" ht="14.25" customHeight="1">
      <c r="B472" s="68"/>
      <c r="C472" s="6" t="s">
        <v>247</v>
      </c>
      <c r="D472" s="29" t="s">
        <v>248</v>
      </c>
      <c r="E472" s="54">
        <v>3.9</v>
      </c>
    </row>
    <row r="473" spans="2:5" ht="14.25" customHeight="1">
      <c r="B473" s="68"/>
      <c r="C473" s="6" t="s">
        <v>289</v>
      </c>
      <c r="D473" s="30" t="s">
        <v>290</v>
      </c>
      <c r="E473" s="55">
        <v>3.9</v>
      </c>
    </row>
    <row r="474" spans="2:5" ht="14.25" customHeight="1">
      <c r="B474" s="68"/>
      <c r="C474" s="6" t="s">
        <v>251</v>
      </c>
      <c r="D474" s="29" t="s">
        <v>252</v>
      </c>
      <c r="E474" s="54">
        <v>3.8</v>
      </c>
    </row>
    <row r="475" spans="2:5" ht="14.25" customHeight="1">
      <c r="B475" s="68"/>
      <c r="C475" s="6" t="s">
        <v>301</v>
      </c>
      <c r="D475" s="30" t="s">
        <v>302</v>
      </c>
      <c r="E475" s="55">
        <v>3.8</v>
      </c>
    </row>
    <row r="476" spans="2:5" ht="14.25" customHeight="1">
      <c r="B476" s="68"/>
      <c r="C476" s="6" t="s">
        <v>253</v>
      </c>
      <c r="D476" s="29" t="s">
        <v>254</v>
      </c>
      <c r="E476" s="54">
        <v>3.8</v>
      </c>
    </row>
    <row r="477" spans="2:5" ht="14.25" customHeight="1">
      <c r="B477" s="68"/>
      <c r="C477" s="6" t="s">
        <v>225</v>
      </c>
      <c r="D477" s="30" t="s">
        <v>226</v>
      </c>
      <c r="E477" s="55">
        <v>3.8</v>
      </c>
    </row>
    <row r="478" spans="2:5" ht="14.25" customHeight="1">
      <c r="B478" s="68"/>
      <c r="C478" s="6" t="s">
        <v>295</v>
      </c>
      <c r="D478" s="29" t="s">
        <v>296</v>
      </c>
      <c r="E478" s="54">
        <v>3.8</v>
      </c>
    </row>
    <row r="479" spans="2:5" ht="14.25" customHeight="1">
      <c r="B479" s="68"/>
      <c r="C479" s="6" t="s">
        <v>363</v>
      </c>
      <c r="D479" s="30" t="s">
        <v>364</v>
      </c>
      <c r="E479" s="55">
        <v>3.8</v>
      </c>
    </row>
    <row r="480" spans="2:5" ht="14.25" customHeight="1">
      <c r="B480" s="68"/>
      <c r="C480" s="6" t="s">
        <v>399</v>
      </c>
      <c r="D480" s="29" t="s">
        <v>400</v>
      </c>
      <c r="E480" s="54">
        <v>3.7</v>
      </c>
    </row>
    <row r="481" spans="2:5" ht="14.25" customHeight="1">
      <c r="B481" s="68"/>
      <c r="C481" s="6" t="s">
        <v>305</v>
      </c>
      <c r="D481" s="30" t="s">
        <v>306</v>
      </c>
      <c r="E481" s="55">
        <v>3.7</v>
      </c>
    </row>
    <row r="482" spans="2:5" ht="14.25" customHeight="1">
      <c r="B482" s="68"/>
      <c r="C482" s="6" t="s">
        <v>337</v>
      </c>
      <c r="D482" s="29" t="s">
        <v>338</v>
      </c>
      <c r="E482" s="54">
        <v>3.7</v>
      </c>
    </row>
    <row r="483" spans="2:5" ht="14.25" customHeight="1">
      <c r="B483" s="68"/>
      <c r="C483" s="6" t="s">
        <v>311</v>
      </c>
      <c r="D483" s="30" t="s">
        <v>312</v>
      </c>
      <c r="E483" s="55">
        <v>3.7</v>
      </c>
    </row>
    <row r="484" spans="2:5" ht="14.25" customHeight="1">
      <c r="B484" s="68"/>
      <c r="C484" s="6" t="s">
        <v>287</v>
      </c>
      <c r="D484" s="29" t="s">
        <v>288</v>
      </c>
      <c r="E484" s="54">
        <v>3.7</v>
      </c>
    </row>
    <row r="485" spans="2:5" ht="14.25" customHeight="1">
      <c r="B485" s="68"/>
      <c r="C485" s="6" t="s">
        <v>325</v>
      </c>
      <c r="D485" s="30" t="s">
        <v>326</v>
      </c>
      <c r="E485" s="55">
        <v>3.7</v>
      </c>
    </row>
    <row r="486" spans="2:5" ht="14.25" customHeight="1">
      <c r="B486" s="68"/>
      <c r="C486" s="6" t="s">
        <v>313</v>
      </c>
      <c r="D486" s="29" t="s">
        <v>314</v>
      </c>
      <c r="E486" s="54">
        <v>3.7</v>
      </c>
    </row>
    <row r="487" spans="2:5" ht="14.25" customHeight="1">
      <c r="B487" s="68"/>
      <c r="C487" s="6" t="s">
        <v>347</v>
      </c>
      <c r="D487" s="30" t="s">
        <v>348</v>
      </c>
      <c r="E487" s="55">
        <v>3.7</v>
      </c>
    </row>
    <row r="488" spans="2:5" ht="14.25" customHeight="1">
      <c r="B488" s="68"/>
      <c r="C488" s="6" t="s">
        <v>315</v>
      </c>
      <c r="D488" s="29" t="s">
        <v>316</v>
      </c>
      <c r="E488" s="54">
        <v>3.7</v>
      </c>
    </row>
    <row r="489" spans="2:5" ht="14.25" customHeight="1">
      <c r="B489" s="68"/>
      <c r="C489" s="6" t="s">
        <v>269</v>
      </c>
      <c r="D489" s="30" t="s">
        <v>270</v>
      </c>
      <c r="E489" s="55">
        <v>3.7</v>
      </c>
    </row>
    <row r="490" spans="2:5" ht="14.25" customHeight="1">
      <c r="B490" s="68"/>
      <c r="C490" s="6" t="s">
        <v>339</v>
      </c>
      <c r="D490" s="29" t="s">
        <v>340</v>
      </c>
      <c r="E490" s="54">
        <v>3.7</v>
      </c>
    </row>
    <row r="491" spans="2:5" ht="14.25" customHeight="1">
      <c r="B491" s="68"/>
      <c r="C491" s="6" t="s">
        <v>379</v>
      </c>
      <c r="D491" s="30" t="s">
        <v>380</v>
      </c>
      <c r="E491" s="55">
        <v>3.6</v>
      </c>
    </row>
    <row r="492" spans="2:5" ht="14.25" customHeight="1">
      <c r="B492" s="68"/>
      <c r="C492" s="6" t="s">
        <v>273</v>
      </c>
      <c r="D492" s="29" t="s">
        <v>274</v>
      </c>
      <c r="E492" s="54">
        <v>3.6</v>
      </c>
    </row>
    <row r="493" spans="2:5" ht="14.25" customHeight="1">
      <c r="B493" s="68"/>
      <c r="C493" s="6" t="s">
        <v>343</v>
      </c>
      <c r="D493" s="30" t="s">
        <v>344</v>
      </c>
      <c r="E493" s="55">
        <v>3.6</v>
      </c>
    </row>
    <row r="494" spans="2:5" ht="14.25" customHeight="1">
      <c r="B494" s="68"/>
      <c r="C494" s="6" t="s">
        <v>371</v>
      </c>
      <c r="D494" s="29" t="s">
        <v>372</v>
      </c>
      <c r="E494" s="54">
        <v>3.6</v>
      </c>
    </row>
    <row r="495" spans="2:5" ht="14.25" customHeight="1">
      <c r="B495" s="68"/>
      <c r="C495" s="6" t="s">
        <v>359</v>
      </c>
      <c r="D495" s="30" t="s">
        <v>360</v>
      </c>
      <c r="E495" s="55">
        <v>3.6</v>
      </c>
    </row>
    <row r="496" spans="2:5" ht="14.25" customHeight="1">
      <c r="B496" s="68"/>
      <c r="C496" s="6" t="s">
        <v>317</v>
      </c>
      <c r="D496" s="29" t="s">
        <v>318</v>
      </c>
      <c r="E496" s="54">
        <v>3.6</v>
      </c>
    </row>
    <row r="497" spans="2:5" ht="14.25" customHeight="1">
      <c r="B497" s="68"/>
      <c r="C497" s="6" t="s">
        <v>319</v>
      </c>
      <c r="D497" s="30" t="s">
        <v>320</v>
      </c>
      <c r="E497" s="55">
        <v>3.6</v>
      </c>
    </row>
    <row r="498" spans="2:5" ht="14.25" customHeight="1">
      <c r="B498" s="68"/>
      <c r="C498" s="6" t="s">
        <v>335</v>
      </c>
      <c r="D498" s="29" t="s">
        <v>336</v>
      </c>
      <c r="E498" s="54">
        <v>3.6</v>
      </c>
    </row>
    <row r="499" spans="2:5" ht="14.25" customHeight="1">
      <c r="B499" s="68"/>
      <c r="C499" s="6" t="s">
        <v>331</v>
      </c>
      <c r="D499" s="30" t="s">
        <v>332</v>
      </c>
      <c r="E499" s="55">
        <v>3.6</v>
      </c>
    </row>
    <row r="500" spans="2:5" ht="14.25" customHeight="1">
      <c r="B500" s="68"/>
      <c r="C500" s="6" t="s">
        <v>307</v>
      </c>
      <c r="D500" s="29" t="s">
        <v>308</v>
      </c>
      <c r="E500" s="54">
        <v>3.6</v>
      </c>
    </row>
    <row r="501" spans="2:5" ht="14.25" customHeight="1">
      <c r="B501" s="68"/>
      <c r="C501" s="6" t="s">
        <v>365</v>
      </c>
      <c r="D501" s="30" t="s">
        <v>366</v>
      </c>
      <c r="E501" s="55">
        <v>3.6</v>
      </c>
    </row>
    <row r="502" spans="2:5" ht="14.25" customHeight="1">
      <c r="B502" s="68"/>
      <c r="C502" s="6" t="s">
        <v>293</v>
      </c>
      <c r="D502" s="29" t="s">
        <v>294</v>
      </c>
      <c r="E502" s="54">
        <v>3.6</v>
      </c>
    </row>
    <row r="503" spans="2:5" ht="14.25" customHeight="1">
      <c r="B503" s="68"/>
      <c r="C503" s="6" t="s">
        <v>281</v>
      </c>
      <c r="D503" s="30" t="s">
        <v>282</v>
      </c>
      <c r="E503" s="55">
        <v>3.6</v>
      </c>
    </row>
    <row r="504" spans="2:5" ht="14.25" customHeight="1">
      <c r="B504" s="68"/>
      <c r="C504" s="6" t="s">
        <v>329</v>
      </c>
      <c r="D504" s="29" t="s">
        <v>330</v>
      </c>
      <c r="E504" s="54">
        <v>3.6</v>
      </c>
    </row>
    <row r="505" spans="2:5" ht="14.25" customHeight="1">
      <c r="B505" s="68"/>
      <c r="C505" s="6" t="s">
        <v>349</v>
      </c>
      <c r="D505" s="30" t="s">
        <v>350</v>
      </c>
      <c r="E505" s="55">
        <v>3.6</v>
      </c>
    </row>
    <row r="506" spans="2:5" ht="14.25" customHeight="1">
      <c r="B506" s="68"/>
      <c r="C506" s="6" t="s">
        <v>297</v>
      </c>
      <c r="D506" s="29" t="s">
        <v>298</v>
      </c>
      <c r="E506" s="54">
        <v>3.6</v>
      </c>
    </row>
    <row r="507" spans="2:5" ht="14.25" customHeight="1">
      <c r="B507" s="68"/>
      <c r="C507" s="6" t="s">
        <v>285</v>
      </c>
      <c r="D507" s="30" t="s">
        <v>286</v>
      </c>
      <c r="E507" s="55">
        <v>3.5</v>
      </c>
    </row>
    <row r="508" spans="2:5" ht="14.25" customHeight="1">
      <c r="B508" s="68"/>
      <c r="C508" s="6" t="s">
        <v>353</v>
      </c>
      <c r="D508" s="29" t="s">
        <v>354</v>
      </c>
      <c r="E508" s="54">
        <v>3.5</v>
      </c>
    </row>
    <row r="509" spans="2:5" ht="14.25" customHeight="1">
      <c r="B509" s="68"/>
      <c r="C509" s="6" t="s">
        <v>291</v>
      </c>
      <c r="D509" s="30" t="s">
        <v>292</v>
      </c>
      <c r="E509" s="55">
        <v>3.5</v>
      </c>
    </row>
    <row r="510" spans="2:5" ht="14.25" customHeight="1">
      <c r="B510" s="68"/>
      <c r="C510" s="6" t="s">
        <v>377</v>
      </c>
      <c r="D510" s="29" t="s">
        <v>378</v>
      </c>
      <c r="E510" s="54">
        <v>3.5</v>
      </c>
    </row>
    <row r="511" spans="2:5" ht="14.25" customHeight="1">
      <c r="B511" s="68"/>
      <c r="C511" s="6" t="s">
        <v>389</v>
      </c>
      <c r="D511" s="30" t="s">
        <v>390</v>
      </c>
      <c r="E511" s="55">
        <v>3.5</v>
      </c>
    </row>
    <row r="512" spans="2:5" ht="14.25" customHeight="1">
      <c r="B512" s="68"/>
      <c r="C512" s="6" t="s">
        <v>511</v>
      </c>
      <c r="D512" s="29" t="s">
        <v>512</v>
      </c>
      <c r="E512" s="54">
        <v>3.5</v>
      </c>
    </row>
    <row r="513" spans="2:5" ht="14.25" customHeight="1">
      <c r="B513" s="68"/>
      <c r="C513" s="6" t="s">
        <v>341</v>
      </c>
      <c r="D513" s="30" t="s">
        <v>342</v>
      </c>
      <c r="E513" s="55">
        <v>3.5</v>
      </c>
    </row>
    <row r="514" spans="2:5" ht="14.25" customHeight="1">
      <c r="B514" s="68"/>
      <c r="C514" s="6" t="s">
        <v>421</v>
      </c>
      <c r="D514" s="29" t="s">
        <v>422</v>
      </c>
      <c r="E514" s="54">
        <v>3.4</v>
      </c>
    </row>
    <row r="515" spans="2:5" ht="14.25" customHeight="1">
      <c r="B515" s="68"/>
      <c r="C515" s="6" t="s">
        <v>299</v>
      </c>
      <c r="D515" s="30" t="s">
        <v>300</v>
      </c>
      <c r="E515" s="55">
        <v>3.4</v>
      </c>
    </row>
    <row r="516" spans="2:5" ht="14.25" customHeight="1">
      <c r="B516" s="68"/>
      <c r="C516" s="6" t="s">
        <v>361</v>
      </c>
      <c r="D516" s="29" t="s">
        <v>362</v>
      </c>
      <c r="E516" s="54">
        <v>3.4</v>
      </c>
    </row>
    <row r="517" spans="2:5" ht="14.25" customHeight="1">
      <c r="B517" s="68"/>
      <c r="C517" s="6" t="s">
        <v>393</v>
      </c>
      <c r="D517" s="30" t="s">
        <v>394</v>
      </c>
      <c r="E517" s="55">
        <v>3.4</v>
      </c>
    </row>
    <row r="518" spans="2:5" ht="14.25" customHeight="1">
      <c r="B518" s="68"/>
      <c r="C518" s="6" t="s">
        <v>373</v>
      </c>
      <c r="D518" s="29" t="s">
        <v>374</v>
      </c>
      <c r="E518" s="54">
        <v>3.4</v>
      </c>
    </row>
    <row r="519" spans="2:5" ht="14.25" customHeight="1">
      <c r="B519" s="68"/>
      <c r="C519" s="6" t="s">
        <v>465</v>
      </c>
      <c r="D519" s="30" t="s">
        <v>466</v>
      </c>
      <c r="E519" s="55">
        <v>3.4</v>
      </c>
    </row>
    <row r="520" spans="2:5" ht="14.25" customHeight="1">
      <c r="B520" s="68"/>
      <c r="C520" s="6" t="s">
        <v>405</v>
      </c>
      <c r="D520" s="29" t="s">
        <v>406</v>
      </c>
      <c r="E520" s="54">
        <v>3.3</v>
      </c>
    </row>
    <row r="521" spans="2:5" ht="14.25" customHeight="1">
      <c r="B521" s="68"/>
      <c r="C521" s="6" t="s">
        <v>427</v>
      </c>
      <c r="D521" s="30" t="s">
        <v>428</v>
      </c>
      <c r="E521" s="55">
        <v>3.3</v>
      </c>
    </row>
    <row r="522" spans="2:5" ht="14.25" customHeight="1">
      <c r="B522" s="68"/>
      <c r="C522" s="6" t="s">
        <v>491</v>
      </c>
      <c r="D522" s="29" t="s">
        <v>492</v>
      </c>
      <c r="E522" s="54">
        <v>3.3</v>
      </c>
    </row>
    <row r="523" spans="2:5" ht="14.25" customHeight="1">
      <c r="B523" s="68"/>
      <c r="C523" s="6" t="s">
        <v>381</v>
      </c>
      <c r="D523" s="30" t="s">
        <v>382</v>
      </c>
      <c r="E523" s="55">
        <v>3.3</v>
      </c>
    </row>
    <row r="524" spans="2:5" ht="14.25" customHeight="1">
      <c r="B524" s="68"/>
      <c r="C524" s="6" t="s">
        <v>415</v>
      </c>
      <c r="D524" s="29" t="s">
        <v>416</v>
      </c>
      <c r="E524" s="54">
        <v>3.3</v>
      </c>
    </row>
    <row r="525" spans="2:5" ht="14.25" customHeight="1">
      <c r="B525" s="68"/>
      <c r="C525" s="6" t="s">
        <v>367</v>
      </c>
      <c r="D525" s="30" t="s">
        <v>368</v>
      </c>
      <c r="E525" s="55">
        <v>3.3</v>
      </c>
    </row>
    <row r="526" spans="2:5" ht="14.25" customHeight="1">
      <c r="B526" s="68"/>
      <c r="C526" s="6" t="s">
        <v>413</v>
      </c>
      <c r="D526" s="29" t="s">
        <v>414</v>
      </c>
      <c r="E526" s="54">
        <v>3.3</v>
      </c>
    </row>
    <row r="527" spans="2:5" ht="14.25" customHeight="1">
      <c r="B527" s="68"/>
      <c r="C527" s="6" t="s">
        <v>345</v>
      </c>
      <c r="D527" s="30" t="s">
        <v>346</v>
      </c>
      <c r="E527" s="55">
        <v>3.3</v>
      </c>
    </row>
    <row r="528" spans="2:5" ht="14.25" customHeight="1">
      <c r="B528" s="68"/>
      <c r="C528" s="6" t="s">
        <v>321</v>
      </c>
      <c r="D528" s="29" t="s">
        <v>322</v>
      </c>
      <c r="E528" s="54">
        <v>3.3</v>
      </c>
    </row>
    <row r="529" spans="2:5" ht="14.25" customHeight="1">
      <c r="B529" s="68"/>
      <c r="C529" s="6" t="s">
        <v>385</v>
      </c>
      <c r="D529" s="30" t="s">
        <v>386</v>
      </c>
      <c r="E529" s="55">
        <v>3.3</v>
      </c>
    </row>
    <row r="530" spans="2:5" ht="14.25" customHeight="1">
      <c r="B530" s="68"/>
      <c r="C530" s="6" t="s">
        <v>357</v>
      </c>
      <c r="D530" s="29" t="s">
        <v>358</v>
      </c>
      <c r="E530" s="54">
        <v>3.3</v>
      </c>
    </row>
    <row r="531" spans="2:5" ht="14.25" customHeight="1">
      <c r="B531" s="68"/>
      <c r="C531" s="6" t="s">
        <v>283</v>
      </c>
      <c r="D531" s="30" t="s">
        <v>284</v>
      </c>
      <c r="E531" s="55">
        <v>3.3</v>
      </c>
    </row>
    <row r="532" spans="2:5" ht="14.25" customHeight="1">
      <c r="B532" s="68"/>
      <c r="C532" s="6" t="s">
        <v>439</v>
      </c>
      <c r="D532" s="29" t="s">
        <v>440</v>
      </c>
      <c r="E532" s="54">
        <v>3.3</v>
      </c>
    </row>
    <row r="533" spans="2:5" ht="14.25" customHeight="1">
      <c r="B533" s="68"/>
      <c r="C533" s="6" t="s">
        <v>383</v>
      </c>
      <c r="D533" s="30" t="s">
        <v>384</v>
      </c>
      <c r="E533" s="55">
        <v>3.3</v>
      </c>
    </row>
    <row r="534" spans="2:5" ht="14.25" customHeight="1">
      <c r="B534" s="68"/>
      <c r="C534" s="6" t="s">
        <v>369</v>
      </c>
      <c r="D534" s="29" t="s">
        <v>370</v>
      </c>
      <c r="E534" s="54">
        <v>3.3</v>
      </c>
    </row>
    <row r="535" spans="2:5" ht="14.25" customHeight="1">
      <c r="B535" s="68"/>
      <c r="C535" s="6" t="s">
        <v>445</v>
      </c>
      <c r="D535" s="30" t="s">
        <v>446</v>
      </c>
      <c r="E535" s="55">
        <v>3.2</v>
      </c>
    </row>
    <row r="536" spans="2:5" ht="14.25" customHeight="1">
      <c r="B536" s="68"/>
      <c r="C536" s="6" t="s">
        <v>483</v>
      </c>
      <c r="D536" s="29" t="s">
        <v>484</v>
      </c>
      <c r="E536" s="54">
        <v>3.2</v>
      </c>
    </row>
    <row r="537" spans="2:5" ht="14.25" customHeight="1">
      <c r="B537" s="68"/>
      <c r="C537" s="6" t="s">
        <v>429</v>
      </c>
      <c r="D537" s="30" t="s">
        <v>430</v>
      </c>
      <c r="E537" s="55">
        <v>3.2</v>
      </c>
    </row>
    <row r="538" spans="2:5" ht="14.25" customHeight="1">
      <c r="B538" s="68"/>
      <c r="C538" s="6" t="s">
        <v>375</v>
      </c>
      <c r="D538" s="29" t="s">
        <v>376</v>
      </c>
      <c r="E538" s="54">
        <v>3.2</v>
      </c>
    </row>
    <row r="539" spans="2:5" ht="14.25" customHeight="1">
      <c r="B539" s="68"/>
      <c r="C539" s="6" t="s">
        <v>387</v>
      </c>
      <c r="D539" s="30" t="s">
        <v>388</v>
      </c>
      <c r="E539" s="55">
        <v>3.2</v>
      </c>
    </row>
    <row r="540" spans="2:5" ht="14.25" customHeight="1">
      <c r="B540" s="68"/>
      <c r="C540" s="6" t="s">
        <v>477</v>
      </c>
      <c r="D540" s="29" t="s">
        <v>478</v>
      </c>
      <c r="E540" s="54">
        <v>3.2</v>
      </c>
    </row>
    <row r="541" spans="2:5" ht="14.25" customHeight="1">
      <c r="B541" s="68"/>
      <c r="C541" s="6" t="s">
        <v>459</v>
      </c>
      <c r="D541" s="30" t="s">
        <v>460</v>
      </c>
      <c r="E541" s="55">
        <v>3.2</v>
      </c>
    </row>
    <row r="542" spans="2:5" ht="14.25" customHeight="1">
      <c r="B542" s="68"/>
      <c r="C542" s="6" t="s">
        <v>401</v>
      </c>
      <c r="D542" s="29" t="s">
        <v>402</v>
      </c>
      <c r="E542" s="54">
        <v>3.2</v>
      </c>
    </row>
    <row r="543" spans="2:5" ht="14.25" customHeight="1">
      <c r="B543" s="68"/>
      <c r="C543" s="6" t="s">
        <v>509</v>
      </c>
      <c r="D543" s="30" t="s">
        <v>510</v>
      </c>
      <c r="E543" s="55">
        <v>3.2</v>
      </c>
    </row>
    <row r="544" spans="2:5" ht="14.25" customHeight="1">
      <c r="B544" s="68"/>
      <c r="C544" s="6" t="s">
        <v>333</v>
      </c>
      <c r="D544" s="29" t="s">
        <v>334</v>
      </c>
      <c r="E544" s="54">
        <v>3.2</v>
      </c>
    </row>
    <row r="545" spans="2:5" ht="14.25" customHeight="1">
      <c r="B545" s="68"/>
      <c r="C545" s="6" t="s">
        <v>431</v>
      </c>
      <c r="D545" s="30" t="s">
        <v>432</v>
      </c>
      <c r="E545" s="55">
        <v>3.2</v>
      </c>
    </row>
    <row r="546" spans="2:5" ht="14.25" customHeight="1">
      <c r="B546" s="68"/>
      <c r="C546" s="6" t="s">
        <v>449</v>
      </c>
      <c r="D546" s="29" t="s">
        <v>450</v>
      </c>
      <c r="E546" s="54">
        <v>3.2</v>
      </c>
    </row>
    <row r="547" spans="2:5" ht="14.25" customHeight="1">
      <c r="B547" s="68"/>
      <c r="C547" s="6" t="s">
        <v>411</v>
      </c>
      <c r="D547" s="30" t="s">
        <v>412</v>
      </c>
      <c r="E547" s="55">
        <v>3.2</v>
      </c>
    </row>
    <row r="548" spans="2:5" ht="14.25" customHeight="1">
      <c r="B548" s="68"/>
      <c r="C548" s="6" t="s">
        <v>419</v>
      </c>
      <c r="D548" s="29" t="s">
        <v>420</v>
      </c>
      <c r="E548" s="54">
        <v>3.2</v>
      </c>
    </row>
    <row r="549" spans="2:5" ht="14.25" customHeight="1">
      <c r="B549" s="68"/>
      <c r="C549" s="6" t="s">
        <v>351</v>
      </c>
      <c r="D549" s="30" t="s">
        <v>352</v>
      </c>
      <c r="E549" s="55">
        <v>3.2</v>
      </c>
    </row>
    <row r="550" spans="2:5" ht="14.25" customHeight="1">
      <c r="B550" s="68"/>
      <c r="C550" s="6" t="s">
        <v>467</v>
      </c>
      <c r="D550" s="29" t="s">
        <v>468</v>
      </c>
      <c r="E550" s="54">
        <v>3.2</v>
      </c>
    </row>
    <row r="551" spans="2:5" ht="14.25" customHeight="1">
      <c r="B551" s="68"/>
      <c r="C551" s="6" t="s">
        <v>395</v>
      </c>
      <c r="D551" s="30" t="s">
        <v>396</v>
      </c>
      <c r="E551" s="55">
        <v>3.2</v>
      </c>
    </row>
    <row r="552" spans="2:5" ht="14.25" customHeight="1">
      <c r="B552" s="68"/>
      <c r="C552" s="6" t="s">
        <v>495</v>
      </c>
      <c r="D552" s="29" t="s">
        <v>496</v>
      </c>
      <c r="E552" s="54">
        <v>3.2</v>
      </c>
    </row>
    <row r="553" spans="2:5" ht="14.25" customHeight="1">
      <c r="B553" s="68"/>
      <c r="C553" s="6" t="s">
        <v>471</v>
      </c>
      <c r="D553" s="30" t="s">
        <v>472</v>
      </c>
      <c r="E553" s="55">
        <v>3.2</v>
      </c>
    </row>
    <row r="554" spans="2:5" ht="14.25" customHeight="1">
      <c r="B554" s="68"/>
      <c r="C554" s="6" t="s">
        <v>527</v>
      </c>
      <c r="D554" s="29" t="s">
        <v>528</v>
      </c>
      <c r="E554" s="54">
        <v>3.2</v>
      </c>
    </row>
    <row r="555" spans="2:5" ht="14.25" customHeight="1">
      <c r="B555" s="68"/>
      <c r="C555" s="26" t="s">
        <v>716</v>
      </c>
      <c r="D555" s="58" t="s">
        <v>716</v>
      </c>
      <c r="E555" s="59">
        <v>3.2</v>
      </c>
    </row>
    <row r="556" spans="2:5" ht="14.25" customHeight="1">
      <c r="B556" s="68"/>
      <c r="C556" s="6" t="s">
        <v>557</v>
      </c>
      <c r="D556" s="29" t="s">
        <v>558</v>
      </c>
      <c r="E556" s="54">
        <v>3.1</v>
      </c>
    </row>
    <row r="557" spans="2:5" ht="14.25" customHeight="1">
      <c r="B557" s="68"/>
      <c r="C557" s="6" t="s">
        <v>674</v>
      </c>
      <c r="D557" s="30" t="s">
        <v>675</v>
      </c>
      <c r="E557" s="55">
        <v>3.1</v>
      </c>
    </row>
    <row r="558" spans="2:5" ht="14.25" customHeight="1">
      <c r="B558" s="68"/>
      <c r="C558" s="6" t="s">
        <v>397</v>
      </c>
      <c r="D558" s="29" t="s">
        <v>398</v>
      </c>
      <c r="E558" s="54">
        <v>3.1</v>
      </c>
    </row>
    <row r="559" spans="2:5" ht="14.25" customHeight="1">
      <c r="B559" s="68"/>
      <c r="C559" s="6" t="s">
        <v>547</v>
      </c>
      <c r="D559" s="30" t="s">
        <v>548</v>
      </c>
      <c r="E559" s="55">
        <v>3.1</v>
      </c>
    </row>
    <row r="560" spans="2:5" ht="14.25" customHeight="1">
      <c r="B560" s="68"/>
      <c r="C560" s="6" t="s">
        <v>457</v>
      </c>
      <c r="D560" s="29" t="s">
        <v>458</v>
      </c>
      <c r="E560" s="54">
        <v>3.1</v>
      </c>
    </row>
    <row r="561" spans="2:5" ht="14.25" customHeight="1">
      <c r="B561" s="68"/>
      <c r="C561" s="6" t="s">
        <v>589</v>
      </c>
      <c r="D561" s="30" t="s">
        <v>590</v>
      </c>
      <c r="E561" s="55">
        <v>3.1</v>
      </c>
    </row>
    <row r="562" spans="2:5" ht="14.25" customHeight="1">
      <c r="B562" s="68"/>
      <c r="C562" s="6" t="s">
        <v>391</v>
      </c>
      <c r="D562" s="29" t="s">
        <v>392</v>
      </c>
      <c r="E562" s="54">
        <v>3.1</v>
      </c>
    </row>
    <row r="563" spans="2:5" ht="14.25" customHeight="1">
      <c r="B563" s="68"/>
      <c r="C563" s="6" t="s">
        <v>489</v>
      </c>
      <c r="D563" s="30" t="s">
        <v>490</v>
      </c>
      <c r="E563" s="55">
        <v>3.1</v>
      </c>
    </row>
    <row r="564" spans="2:5" ht="14.25" customHeight="1">
      <c r="B564" s="68"/>
      <c r="C564" s="6" t="s">
        <v>441</v>
      </c>
      <c r="D564" s="29" t="s">
        <v>442</v>
      </c>
      <c r="E564" s="54">
        <v>3.1</v>
      </c>
    </row>
    <row r="565" spans="2:5" ht="14.25" customHeight="1">
      <c r="B565" s="68"/>
      <c r="C565" s="6" t="s">
        <v>623</v>
      </c>
      <c r="D565" s="30" t="s">
        <v>624</v>
      </c>
      <c r="E565" s="55">
        <v>3.1</v>
      </c>
    </row>
    <row r="566" spans="2:5" ht="14.25" customHeight="1">
      <c r="B566" s="68"/>
      <c r="C566" s="6" t="s">
        <v>475</v>
      </c>
      <c r="D566" s="29" t="s">
        <v>476</v>
      </c>
      <c r="E566" s="54">
        <v>3.1</v>
      </c>
    </row>
    <row r="567" spans="2:5" ht="14.25" customHeight="1">
      <c r="B567" s="68"/>
      <c r="C567" s="6" t="s">
        <v>737</v>
      </c>
      <c r="D567" s="30" t="s">
        <v>738</v>
      </c>
      <c r="E567" s="55">
        <v>3.1</v>
      </c>
    </row>
    <row r="568" spans="2:5" ht="14.25" customHeight="1">
      <c r="B568" s="68"/>
      <c r="C568" s="6" t="s">
        <v>433</v>
      </c>
      <c r="D568" s="29" t="s">
        <v>434</v>
      </c>
      <c r="E568" s="54">
        <v>3.1</v>
      </c>
    </row>
    <row r="569" spans="2:5" ht="14.25" customHeight="1">
      <c r="B569" s="68"/>
      <c r="C569" s="6" t="s">
        <v>537</v>
      </c>
      <c r="D569" s="30" t="s">
        <v>538</v>
      </c>
      <c r="E569" s="55">
        <v>3.1</v>
      </c>
    </row>
    <row r="570" spans="2:5" ht="14.25" customHeight="1">
      <c r="B570" s="68"/>
      <c r="C570" s="6" t="s">
        <v>507</v>
      </c>
      <c r="D570" s="29" t="s">
        <v>508</v>
      </c>
      <c r="E570" s="54">
        <v>3.1</v>
      </c>
    </row>
    <row r="571" spans="2:5" ht="14.25" customHeight="1">
      <c r="B571" s="68"/>
      <c r="C571" s="6" t="s">
        <v>403</v>
      </c>
      <c r="D571" s="30" t="s">
        <v>404</v>
      </c>
      <c r="E571" s="55">
        <v>3.1</v>
      </c>
    </row>
    <row r="572" spans="2:5" ht="14.25" customHeight="1">
      <c r="B572" s="68"/>
      <c r="C572" s="6" t="s">
        <v>407</v>
      </c>
      <c r="D572" s="29" t="s">
        <v>408</v>
      </c>
      <c r="E572" s="54">
        <v>3.1</v>
      </c>
    </row>
    <row r="573" spans="2:5" ht="14.25" customHeight="1">
      <c r="B573" s="68"/>
      <c r="C573" s="6" t="s">
        <v>425</v>
      </c>
      <c r="D573" s="30" t="s">
        <v>426</v>
      </c>
      <c r="E573" s="55">
        <v>3.1</v>
      </c>
    </row>
    <row r="574" spans="2:5" ht="14.25" customHeight="1">
      <c r="B574" s="68"/>
      <c r="C574" s="6" t="s">
        <v>443</v>
      </c>
      <c r="D574" s="29" t="s">
        <v>444</v>
      </c>
      <c r="E574" s="54">
        <v>3.1</v>
      </c>
    </row>
    <row r="575" spans="2:5" ht="14.25" customHeight="1">
      <c r="B575" s="68"/>
      <c r="C575" s="6" t="s">
        <v>515</v>
      </c>
      <c r="D575" s="30" t="s">
        <v>516</v>
      </c>
      <c r="E575" s="55">
        <v>3.1</v>
      </c>
    </row>
    <row r="576" spans="2:5" ht="14.25" customHeight="1">
      <c r="B576" s="68"/>
      <c r="C576" s="6" t="s">
        <v>447</v>
      </c>
      <c r="D576" s="29" t="s">
        <v>448</v>
      </c>
      <c r="E576" s="54">
        <v>3.1</v>
      </c>
    </row>
    <row r="577" spans="2:5" ht="14.25" customHeight="1">
      <c r="B577" s="68"/>
      <c r="C577" s="6" t="s">
        <v>479</v>
      </c>
      <c r="D577" s="30" t="s">
        <v>480</v>
      </c>
      <c r="E577" s="55">
        <v>3</v>
      </c>
    </row>
    <row r="578" spans="2:5" ht="14.25" customHeight="1">
      <c r="B578" s="68"/>
      <c r="C578" s="6" t="s">
        <v>435</v>
      </c>
      <c r="D578" s="29" t="s">
        <v>436</v>
      </c>
      <c r="E578" s="54">
        <v>3</v>
      </c>
    </row>
    <row r="579" spans="2:5" ht="14.25" customHeight="1">
      <c r="B579" s="68"/>
      <c r="C579" s="6" t="s">
        <v>473</v>
      </c>
      <c r="D579" s="30" t="s">
        <v>474</v>
      </c>
      <c r="E579" s="55">
        <v>3</v>
      </c>
    </row>
    <row r="580" spans="2:5" ht="14.25" customHeight="1">
      <c r="B580" s="68"/>
      <c r="C580" s="6" t="s">
        <v>591</v>
      </c>
      <c r="D580" s="29" t="s">
        <v>592</v>
      </c>
      <c r="E580" s="54">
        <v>3</v>
      </c>
    </row>
    <row r="581" spans="2:5" ht="14.25" customHeight="1">
      <c r="B581" s="68"/>
      <c r="C581" s="6" t="s">
        <v>355</v>
      </c>
      <c r="D581" s="30" t="s">
        <v>356</v>
      </c>
      <c r="E581" s="55">
        <v>3</v>
      </c>
    </row>
    <row r="582" spans="2:5" ht="14.25" customHeight="1">
      <c r="B582" s="68"/>
      <c r="C582" s="6" t="s">
        <v>627</v>
      </c>
      <c r="D582" s="29" t="s">
        <v>628</v>
      </c>
      <c r="E582" s="54">
        <v>3</v>
      </c>
    </row>
    <row r="583" spans="2:5" ht="14.25" customHeight="1">
      <c r="B583" s="68"/>
      <c r="C583" s="6" t="s">
        <v>409</v>
      </c>
      <c r="D583" s="30" t="s">
        <v>410</v>
      </c>
      <c r="E583" s="55">
        <v>3</v>
      </c>
    </row>
    <row r="584" spans="2:5" ht="14.25" customHeight="1">
      <c r="B584" s="68"/>
      <c r="C584" s="6" t="s">
        <v>513</v>
      </c>
      <c r="D584" s="29" t="s">
        <v>514</v>
      </c>
      <c r="E584" s="54">
        <v>3</v>
      </c>
    </row>
    <row r="585" spans="2:5" ht="14.25" customHeight="1">
      <c r="B585" s="68"/>
      <c r="C585" s="6" t="s">
        <v>461</v>
      </c>
      <c r="D585" s="30" t="s">
        <v>462</v>
      </c>
      <c r="E585" s="55">
        <v>3</v>
      </c>
    </row>
    <row r="586" spans="2:5" ht="14.25" customHeight="1">
      <c r="B586" s="68"/>
      <c r="C586" s="6" t="s">
        <v>309</v>
      </c>
      <c r="D586" s="29" t="s">
        <v>310</v>
      </c>
      <c r="E586" s="54">
        <v>3</v>
      </c>
    </row>
    <row r="587" spans="2:5" ht="14.25" customHeight="1">
      <c r="B587" s="68"/>
      <c r="C587" s="6" t="s">
        <v>615</v>
      </c>
      <c r="D587" s="30" t="s">
        <v>616</v>
      </c>
      <c r="E587" s="55">
        <v>3</v>
      </c>
    </row>
    <row r="588" spans="2:5" ht="14.25" customHeight="1">
      <c r="B588" s="68"/>
      <c r="C588" s="6" t="s">
        <v>521</v>
      </c>
      <c r="D588" s="29" t="s">
        <v>522</v>
      </c>
      <c r="E588" s="54">
        <v>3</v>
      </c>
    </row>
    <row r="589" spans="2:5" ht="14.25" customHeight="1">
      <c r="B589" s="68"/>
      <c r="C589" s="6" t="s">
        <v>549</v>
      </c>
      <c r="D589" s="30" t="s">
        <v>550</v>
      </c>
      <c r="E589" s="55">
        <v>3</v>
      </c>
    </row>
    <row r="590" spans="2:5" ht="14.25" customHeight="1">
      <c r="B590" s="68"/>
      <c r="C590" s="6" t="s">
        <v>463</v>
      </c>
      <c r="D590" s="29" t="s">
        <v>464</v>
      </c>
      <c r="E590" s="54">
        <v>3</v>
      </c>
    </row>
    <row r="591" spans="2:5" ht="14.25" customHeight="1">
      <c r="B591" s="68"/>
      <c r="C591" s="6" t="s">
        <v>555</v>
      </c>
      <c r="D591" s="30" t="s">
        <v>556</v>
      </c>
      <c r="E591" s="55">
        <v>3</v>
      </c>
    </row>
    <row r="592" spans="2:5" ht="14.25" customHeight="1">
      <c r="B592" s="68"/>
      <c r="C592" s="6" t="s">
        <v>523</v>
      </c>
      <c r="D592" s="29" t="s">
        <v>524</v>
      </c>
      <c r="E592" s="54">
        <v>3</v>
      </c>
    </row>
    <row r="593" spans="2:5" ht="14.25" customHeight="1">
      <c r="B593" s="68"/>
      <c r="C593" s="6" t="s">
        <v>533</v>
      </c>
      <c r="D593" s="30" t="s">
        <v>534</v>
      </c>
      <c r="E593" s="55">
        <v>3</v>
      </c>
    </row>
    <row r="594" spans="2:5" ht="14.25" customHeight="1">
      <c r="B594" s="68"/>
      <c r="C594" s="6" t="s">
        <v>437</v>
      </c>
      <c r="D594" s="29" t="s">
        <v>438</v>
      </c>
      <c r="E594" s="54">
        <v>3</v>
      </c>
    </row>
    <row r="595" spans="2:5" ht="14.25" customHeight="1">
      <c r="B595" s="68"/>
      <c r="C595" s="6" t="s">
        <v>423</v>
      </c>
      <c r="D595" s="30" t="s">
        <v>424</v>
      </c>
      <c r="E595" s="55">
        <v>3</v>
      </c>
    </row>
    <row r="596" spans="2:5" ht="14.25" customHeight="1">
      <c r="B596" s="68"/>
      <c r="C596" s="6" t="s">
        <v>487</v>
      </c>
      <c r="D596" s="29" t="s">
        <v>488</v>
      </c>
      <c r="E596" s="54">
        <v>3</v>
      </c>
    </row>
    <row r="597" spans="2:5" ht="14.25" customHeight="1">
      <c r="B597" s="68"/>
      <c r="C597" s="6" t="s">
        <v>517</v>
      </c>
      <c r="D597" s="30" t="s">
        <v>518</v>
      </c>
      <c r="E597" s="55">
        <v>3</v>
      </c>
    </row>
    <row r="598" spans="2:5" ht="14.25" customHeight="1">
      <c r="B598" s="68"/>
      <c r="C598" s="6" t="s">
        <v>453</v>
      </c>
      <c r="D598" s="29" t="s">
        <v>454</v>
      </c>
      <c r="E598" s="54">
        <v>3</v>
      </c>
    </row>
    <row r="599" spans="2:5" ht="14.25" customHeight="1">
      <c r="B599" s="68"/>
      <c r="C599" s="6" t="s">
        <v>735</v>
      </c>
      <c r="D599" s="30" t="s">
        <v>736</v>
      </c>
      <c r="E599" s="55">
        <v>3</v>
      </c>
    </row>
    <row r="600" spans="2:5" ht="14.25" customHeight="1">
      <c r="B600" s="68"/>
      <c r="C600" s="6" t="s">
        <v>505</v>
      </c>
      <c r="D600" s="29" t="s">
        <v>506</v>
      </c>
      <c r="E600" s="54">
        <v>3</v>
      </c>
    </row>
    <row r="601" spans="2:5" ht="14.25" customHeight="1">
      <c r="B601" s="68"/>
      <c r="C601" s="6" t="s">
        <v>417</v>
      </c>
      <c r="D601" s="30" t="s">
        <v>418</v>
      </c>
      <c r="E601" s="55">
        <v>3</v>
      </c>
    </row>
    <row r="602" spans="2:5" ht="14.25" customHeight="1">
      <c r="B602" s="68"/>
      <c r="C602" s="6" t="s">
        <v>469</v>
      </c>
      <c r="D602" s="29" t="s">
        <v>470</v>
      </c>
      <c r="E602" s="54">
        <v>3</v>
      </c>
    </row>
    <row r="603" spans="2:5" ht="14.25" customHeight="1">
      <c r="B603" s="68"/>
      <c r="C603" s="6" t="s">
        <v>481</v>
      </c>
      <c r="D603" s="30" t="s">
        <v>482</v>
      </c>
      <c r="E603" s="55">
        <v>3</v>
      </c>
    </row>
    <row r="604" spans="2:5" ht="14.25" customHeight="1">
      <c r="B604" s="68"/>
      <c r="C604" s="6" t="s">
        <v>503</v>
      </c>
      <c r="D604" s="29" t="s">
        <v>504</v>
      </c>
      <c r="E604" s="54">
        <v>2.9</v>
      </c>
    </row>
    <row r="605" spans="2:5" ht="14.25" customHeight="1">
      <c r="B605" s="68"/>
      <c r="C605" s="6" t="s">
        <v>659</v>
      </c>
      <c r="D605" s="30" t="s">
        <v>660</v>
      </c>
      <c r="E605" s="55">
        <v>2.9</v>
      </c>
    </row>
    <row r="606" spans="2:5" ht="14.25" customHeight="1">
      <c r="B606" s="68"/>
      <c r="C606" s="6" t="s">
        <v>569</v>
      </c>
      <c r="D606" s="29" t="s">
        <v>570</v>
      </c>
      <c r="E606" s="54">
        <v>2.9</v>
      </c>
    </row>
    <row r="607" spans="2:5" ht="14.25" customHeight="1">
      <c r="B607" s="68"/>
      <c r="C607" s="6" t="s">
        <v>543</v>
      </c>
      <c r="D607" s="30" t="s">
        <v>544</v>
      </c>
      <c r="E607" s="55">
        <v>2.9</v>
      </c>
    </row>
    <row r="608" spans="2:5" ht="14.25" customHeight="1">
      <c r="B608" s="68"/>
      <c r="C608" s="6" t="s">
        <v>519</v>
      </c>
      <c r="D608" s="29" t="s">
        <v>520</v>
      </c>
      <c r="E608" s="54">
        <v>2.9</v>
      </c>
    </row>
    <row r="609" spans="2:5" ht="14.25" customHeight="1">
      <c r="B609" s="68"/>
      <c r="C609" s="6" t="s">
        <v>485</v>
      </c>
      <c r="D609" s="30" t="s">
        <v>486</v>
      </c>
      <c r="E609" s="55">
        <v>2.9</v>
      </c>
    </row>
    <row r="610" spans="2:5" ht="14.25" customHeight="1">
      <c r="B610" s="68"/>
      <c r="C610" s="6" t="s">
        <v>535</v>
      </c>
      <c r="D610" s="29" t="s">
        <v>536</v>
      </c>
      <c r="E610" s="54">
        <v>2.9</v>
      </c>
    </row>
    <row r="611" spans="2:5" ht="14.25" customHeight="1">
      <c r="B611" s="68"/>
      <c r="C611" s="6" t="s">
        <v>633</v>
      </c>
      <c r="D611" s="30" t="s">
        <v>634</v>
      </c>
      <c r="E611" s="55">
        <v>2.9</v>
      </c>
    </row>
    <row r="612" spans="2:5" ht="14.25" customHeight="1">
      <c r="B612" s="68"/>
      <c r="C612" s="6" t="s">
        <v>559</v>
      </c>
      <c r="D612" s="29" t="s">
        <v>560</v>
      </c>
      <c r="E612" s="54">
        <v>2.9</v>
      </c>
    </row>
    <row r="613" spans="2:5" ht="14.25" customHeight="1">
      <c r="B613" s="68"/>
      <c r="C613" s="6" t="s">
        <v>575</v>
      </c>
      <c r="D613" s="30" t="s">
        <v>576</v>
      </c>
      <c r="E613" s="55">
        <v>2.9</v>
      </c>
    </row>
    <row r="614" spans="2:5" ht="14.25" customHeight="1">
      <c r="B614" s="68"/>
      <c r="C614" s="6" t="s">
        <v>739</v>
      </c>
      <c r="D614" s="29" t="s">
        <v>740</v>
      </c>
      <c r="E614" s="54">
        <v>2.9</v>
      </c>
    </row>
    <row r="615" spans="2:5" ht="14.25" customHeight="1">
      <c r="B615" s="68"/>
      <c r="C615" s="6" t="s">
        <v>501</v>
      </c>
      <c r="D615" s="30" t="s">
        <v>502</v>
      </c>
      <c r="E615" s="55">
        <v>2.9</v>
      </c>
    </row>
    <row r="616" spans="2:5" ht="14.25" customHeight="1">
      <c r="B616" s="68"/>
      <c r="C616" s="6" t="s">
        <v>545</v>
      </c>
      <c r="D616" s="29" t="s">
        <v>546</v>
      </c>
      <c r="E616" s="54">
        <v>2.9</v>
      </c>
    </row>
    <row r="617" spans="2:5" ht="14.25" customHeight="1">
      <c r="B617" s="68"/>
      <c r="C617" s="6" t="s">
        <v>641</v>
      </c>
      <c r="D617" s="30" t="s">
        <v>642</v>
      </c>
      <c r="E617" s="55">
        <v>2.9</v>
      </c>
    </row>
    <row r="618" spans="2:5" ht="14.25" customHeight="1">
      <c r="B618" s="68"/>
      <c r="C618" s="6" t="s">
        <v>617</v>
      </c>
      <c r="D618" s="29" t="s">
        <v>618</v>
      </c>
      <c r="E618" s="54">
        <v>2.9</v>
      </c>
    </row>
    <row r="619" spans="2:5" ht="14.25" customHeight="1">
      <c r="B619" s="68"/>
      <c r="C619" s="6" t="s">
        <v>565</v>
      </c>
      <c r="D619" s="30" t="s">
        <v>566</v>
      </c>
      <c r="E619" s="55">
        <v>2.9</v>
      </c>
    </row>
    <row r="620" spans="2:5" ht="14.25" customHeight="1">
      <c r="B620" s="68"/>
      <c r="C620" s="6" t="s">
        <v>553</v>
      </c>
      <c r="D620" s="29" t="s">
        <v>554</v>
      </c>
      <c r="E620" s="54">
        <v>2.9</v>
      </c>
    </row>
    <row r="621" spans="2:5" ht="14.25" customHeight="1">
      <c r="B621" s="68"/>
      <c r="C621" s="6" t="s">
        <v>631</v>
      </c>
      <c r="D621" s="30" t="s">
        <v>632</v>
      </c>
      <c r="E621" s="55">
        <v>2.9</v>
      </c>
    </row>
    <row r="622" spans="2:5" ht="14.25" customHeight="1">
      <c r="B622" s="68"/>
      <c r="C622" s="6" t="s">
        <v>525</v>
      </c>
      <c r="D622" s="29" t="s">
        <v>526</v>
      </c>
      <c r="E622" s="54">
        <v>2.9</v>
      </c>
    </row>
    <row r="623" spans="2:5" ht="14.25" customHeight="1">
      <c r="B623" s="68"/>
      <c r="C623" s="6" t="s">
        <v>539</v>
      </c>
      <c r="D623" s="30" t="s">
        <v>540</v>
      </c>
      <c r="E623" s="55">
        <v>2.8</v>
      </c>
    </row>
    <row r="624" spans="2:5" ht="14.25" customHeight="1">
      <c r="B624" s="68"/>
      <c r="C624" s="6" t="s">
        <v>451</v>
      </c>
      <c r="D624" s="29" t="s">
        <v>452</v>
      </c>
      <c r="E624" s="54">
        <v>2.8</v>
      </c>
    </row>
    <row r="625" spans="2:5" ht="14.25" customHeight="1">
      <c r="B625" s="68"/>
      <c r="C625" s="6" t="s">
        <v>605</v>
      </c>
      <c r="D625" s="30" t="s">
        <v>606</v>
      </c>
      <c r="E625" s="55">
        <v>2.8</v>
      </c>
    </row>
    <row r="626" spans="2:5" ht="14.25" customHeight="1">
      <c r="B626" s="68"/>
      <c r="C626" s="6" t="s">
        <v>595</v>
      </c>
      <c r="D626" s="29" t="s">
        <v>596</v>
      </c>
      <c r="E626" s="54">
        <v>2.8</v>
      </c>
    </row>
    <row r="627" spans="2:5" ht="14.25" customHeight="1">
      <c r="B627" s="68"/>
      <c r="C627" s="6" t="s">
        <v>529</v>
      </c>
      <c r="D627" s="30" t="s">
        <v>530</v>
      </c>
      <c r="E627" s="55">
        <v>2.8</v>
      </c>
    </row>
    <row r="628" spans="2:5" ht="14.25" customHeight="1">
      <c r="B628" s="68"/>
      <c r="C628" s="6" t="s">
        <v>639</v>
      </c>
      <c r="D628" s="29" t="s">
        <v>640</v>
      </c>
      <c r="E628" s="54">
        <v>2.8</v>
      </c>
    </row>
    <row r="629" spans="2:5" ht="14.25" customHeight="1">
      <c r="B629" s="68"/>
      <c r="C629" s="6" t="s">
        <v>587</v>
      </c>
      <c r="D629" s="30" t="s">
        <v>588</v>
      </c>
      <c r="E629" s="55">
        <v>2.8</v>
      </c>
    </row>
    <row r="630" spans="2:5" ht="14.25" customHeight="1">
      <c r="B630" s="68"/>
      <c r="C630" s="6" t="s">
        <v>563</v>
      </c>
      <c r="D630" s="29" t="s">
        <v>564</v>
      </c>
      <c r="E630" s="54">
        <v>2.8</v>
      </c>
    </row>
    <row r="631" spans="2:5" ht="14.25" customHeight="1">
      <c r="B631" s="68"/>
      <c r="C631" s="6" t="s">
        <v>573</v>
      </c>
      <c r="D631" s="30" t="s">
        <v>574</v>
      </c>
      <c r="E631" s="55">
        <v>2.8</v>
      </c>
    </row>
    <row r="632" spans="2:5" ht="14.25" customHeight="1">
      <c r="B632" s="68"/>
      <c r="C632" s="6" t="s">
        <v>541</v>
      </c>
      <c r="D632" s="29" t="s">
        <v>542</v>
      </c>
      <c r="E632" s="54">
        <v>2.8</v>
      </c>
    </row>
    <row r="633" spans="2:5" ht="14.25" customHeight="1">
      <c r="B633" s="68"/>
      <c r="C633" s="6" t="s">
        <v>678</v>
      </c>
      <c r="D633" s="30" t="s">
        <v>679</v>
      </c>
      <c r="E633" s="55">
        <v>2.8</v>
      </c>
    </row>
    <row r="634" spans="2:5" ht="14.25" customHeight="1">
      <c r="B634" s="68"/>
      <c r="C634" s="6" t="s">
        <v>499</v>
      </c>
      <c r="D634" s="29" t="s">
        <v>500</v>
      </c>
      <c r="E634" s="54">
        <v>2.8</v>
      </c>
    </row>
    <row r="635" spans="2:5" ht="14.25" customHeight="1">
      <c r="B635" s="68"/>
      <c r="C635" s="6" t="s">
        <v>455</v>
      </c>
      <c r="D635" s="30" t="s">
        <v>456</v>
      </c>
      <c r="E635" s="55">
        <v>2.8</v>
      </c>
    </row>
    <row r="636" spans="2:5" ht="14.25" customHeight="1">
      <c r="B636" s="68"/>
      <c r="C636" s="6" t="s">
        <v>668</v>
      </c>
      <c r="D636" s="29" t="s">
        <v>669</v>
      </c>
      <c r="E636" s="54">
        <v>2.7</v>
      </c>
    </row>
    <row r="637" spans="2:5" ht="14.25" customHeight="1">
      <c r="B637" s="68"/>
      <c r="C637" s="6" t="s">
        <v>531</v>
      </c>
      <c r="D637" s="30" t="s">
        <v>532</v>
      </c>
      <c r="E637" s="55">
        <v>2.7</v>
      </c>
    </row>
    <row r="638" spans="2:5" ht="14.25" customHeight="1">
      <c r="B638" s="68"/>
      <c r="C638" s="6" t="s">
        <v>655</v>
      </c>
      <c r="D638" s="29" t="s">
        <v>656</v>
      </c>
      <c r="E638" s="54">
        <v>2.7</v>
      </c>
    </row>
    <row r="639" spans="2:5" ht="14.25" customHeight="1">
      <c r="B639" s="68"/>
      <c r="C639" s="6" t="s">
        <v>571</v>
      </c>
      <c r="D639" s="30" t="s">
        <v>572</v>
      </c>
      <c r="E639" s="55">
        <v>2.7</v>
      </c>
    </row>
    <row r="640" spans="2:5" ht="14.25" customHeight="1">
      <c r="B640" s="68"/>
      <c r="C640" s="6" t="s">
        <v>567</v>
      </c>
      <c r="D640" s="29" t="s">
        <v>568</v>
      </c>
      <c r="E640" s="54">
        <v>2.7</v>
      </c>
    </row>
    <row r="641" spans="2:5" ht="14.25" customHeight="1">
      <c r="B641" s="68"/>
      <c r="C641" s="6" t="s">
        <v>609</v>
      </c>
      <c r="D641" s="30" t="s">
        <v>610</v>
      </c>
      <c r="E641" s="55">
        <v>2.7</v>
      </c>
    </row>
    <row r="642" spans="2:5" ht="14.25" customHeight="1">
      <c r="B642" s="68"/>
      <c r="C642" s="6" t="s">
        <v>613</v>
      </c>
      <c r="D642" s="29" t="s">
        <v>614</v>
      </c>
      <c r="E642" s="54">
        <v>2.7</v>
      </c>
    </row>
    <row r="643" spans="2:5" ht="14.25" customHeight="1">
      <c r="B643" s="68"/>
      <c r="C643" s="6" t="s">
        <v>497</v>
      </c>
      <c r="D643" s="30" t="s">
        <v>498</v>
      </c>
      <c r="E643" s="55">
        <v>2.7</v>
      </c>
    </row>
    <row r="644" spans="2:5" ht="14.25" customHeight="1">
      <c r="B644" s="68"/>
      <c r="C644" s="6" t="s">
        <v>581</v>
      </c>
      <c r="D644" s="29" t="s">
        <v>582</v>
      </c>
      <c r="E644" s="54">
        <v>2.7</v>
      </c>
    </row>
    <row r="645" spans="2:5" ht="14.25" customHeight="1">
      <c r="B645" s="68"/>
      <c r="C645" s="6" t="s">
        <v>493</v>
      </c>
      <c r="D645" s="30" t="s">
        <v>494</v>
      </c>
      <c r="E645" s="55">
        <v>2.7</v>
      </c>
    </row>
    <row r="646" spans="2:5" ht="14.25" customHeight="1">
      <c r="B646" s="68"/>
      <c r="C646" s="6" t="s">
        <v>583</v>
      </c>
      <c r="D646" s="29" t="s">
        <v>584</v>
      </c>
      <c r="E646" s="54">
        <v>2.7</v>
      </c>
    </row>
    <row r="647" spans="2:5" ht="14.25" customHeight="1">
      <c r="B647" s="68"/>
      <c r="C647" s="6" t="s">
        <v>603</v>
      </c>
      <c r="D647" s="30" t="s">
        <v>604</v>
      </c>
      <c r="E647" s="55">
        <v>2.7</v>
      </c>
    </row>
    <row r="648" spans="2:5" ht="14.25" customHeight="1">
      <c r="B648" s="68"/>
      <c r="C648" s="6" t="s">
        <v>599</v>
      </c>
      <c r="D648" s="29" t="s">
        <v>600</v>
      </c>
      <c r="E648" s="54">
        <v>2.7</v>
      </c>
    </row>
    <row r="649" spans="2:5" ht="14.25" customHeight="1">
      <c r="B649" s="68"/>
      <c r="C649" s="6" t="s">
        <v>597</v>
      </c>
      <c r="D649" s="30" t="s">
        <v>598</v>
      </c>
      <c r="E649" s="55">
        <v>2.7</v>
      </c>
    </row>
    <row r="650" spans="2:5" ht="14.25" customHeight="1">
      <c r="B650" s="68"/>
      <c r="C650" s="6" t="s">
        <v>645</v>
      </c>
      <c r="D650" s="29" t="s">
        <v>646</v>
      </c>
      <c r="E650" s="54">
        <v>2.7</v>
      </c>
    </row>
    <row r="651" spans="2:5" ht="14.25" customHeight="1">
      <c r="B651" s="68"/>
      <c r="C651" s="6" t="s">
        <v>629</v>
      </c>
      <c r="D651" s="30" t="s">
        <v>630</v>
      </c>
      <c r="E651" s="55">
        <v>2.6</v>
      </c>
    </row>
    <row r="652" spans="2:5" ht="14.25" customHeight="1">
      <c r="B652" s="68"/>
      <c r="C652" s="6" t="s">
        <v>625</v>
      </c>
      <c r="D652" s="29" t="s">
        <v>626</v>
      </c>
      <c r="E652" s="54">
        <v>2.6</v>
      </c>
    </row>
    <row r="653" spans="2:5" ht="14.25" customHeight="1">
      <c r="B653" s="68"/>
      <c r="C653" s="6" t="s">
        <v>684</v>
      </c>
      <c r="D653" s="30" t="s">
        <v>685</v>
      </c>
      <c r="E653" s="55">
        <v>2.6</v>
      </c>
    </row>
    <row r="654" spans="2:5" ht="14.25" customHeight="1">
      <c r="B654" s="68"/>
      <c r="C654" s="6" t="s">
        <v>653</v>
      </c>
      <c r="D654" s="29" t="s">
        <v>654</v>
      </c>
      <c r="E654" s="54">
        <v>2.6</v>
      </c>
    </row>
    <row r="655" spans="2:5" ht="14.25" customHeight="1">
      <c r="B655" s="68"/>
      <c r="C655" s="6" t="s">
        <v>561</v>
      </c>
      <c r="D655" s="30" t="s">
        <v>562</v>
      </c>
      <c r="E655" s="55">
        <v>2.6</v>
      </c>
    </row>
    <row r="656" spans="2:5" ht="14.25" customHeight="1">
      <c r="B656" s="68"/>
      <c r="C656" s="6" t="s">
        <v>577</v>
      </c>
      <c r="D656" s="29" t="s">
        <v>578</v>
      </c>
      <c r="E656" s="54">
        <v>2.6</v>
      </c>
    </row>
    <row r="657" spans="2:5" ht="14.25" customHeight="1">
      <c r="B657" s="68"/>
      <c r="C657" s="6" t="s">
        <v>579</v>
      </c>
      <c r="D657" s="30" t="s">
        <v>580</v>
      </c>
      <c r="E657" s="55">
        <v>2.6</v>
      </c>
    </row>
    <row r="658" spans="2:5" ht="14.25" customHeight="1">
      <c r="B658" s="68"/>
      <c r="C658" s="6" t="s">
        <v>688</v>
      </c>
      <c r="D658" s="29" t="s">
        <v>689</v>
      </c>
      <c r="E658" s="54">
        <v>2.6</v>
      </c>
    </row>
    <row r="659" spans="2:5" ht="14.25" customHeight="1">
      <c r="B659" s="68"/>
      <c r="C659" s="6" t="s">
        <v>664</v>
      </c>
      <c r="D659" s="30" t="s">
        <v>665</v>
      </c>
      <c r="E659" s="55">
        <v>2.6</v>
      </c>
    </row>
    <row r="660" spans="2:5" ht="14.25" customHeight="1">
      <c r="B660" s="68"/>
      <c r="C660" s="6" t="s">
        <v>607</v>
      </c>
      <c r="D660" s="29" t="s">
        <v>608</v>
      </c>
      <c r="E660" s="54">
        <v>2.6</v>
      </c>
    </row>
    <row r="661" spans="2:5" ht="14.25" customHeight="1">
      <c r="B661" s="68"/>
      <c r="C661" s="6" t="s">
        <v>621</v>
      </c>
      <c r="D661" s="30" t="s">
        <v>622</v>
      </c>
      <c r="E661" s="55">
        <v>2.6</v>
      </c>
    </row>
    <row r="662" spans="2:5" ht="14.25" customHeight="1">
      <c r="B662" s="68"/>
      <c r="C662" s="6" t="s">
        <v>619</v>
      </c>
      <c r="D662" s="29" t="s">
        <v>620</v>
      </c>
      <c r="E662" s="54">
        <v>2.6</v>
      </c>
    </row>
    <row r="663" spans="2:5" ht="14.25" customHeight="1">
      <c r="B663" s="68"/>
      <c r="C663" s="6" t="s">
        <v>661</v>
      </c>
      <c r="D663" s="30" t="s">
        <v>741</v>
      </c>
      <c r="E663" s="55">
        <v>2.6</v>
      </c>
    </row>
    <row r="664" spans="2:5" ht="14.25" customHeight="1">
      <c r="B664" s="68"/>
      <c r="C664" s="6" t="s">
        <v>611</v>
      </c>
      <c r="D664" s="29" t="s">
        <v>612</v>
      </c>
      <c r="E664" s="54">
        <v>2.6</v>
      </c>
    </row>
    <row r="665" spans="2:5" ht="14.25" customHeight="1">
      <c r="B665" s="68"/>
      <c r="C665" s="6" t="s">
        <v>621</v>
      </c>
      <c r="D665" s="30" t="s">
        <v>745</v>
      </c>
      <c r="E665" s="55">
        <v>2.6</v>
      </c>
    </row>
    <row r="666" spans="2:5" ht="14.25" customHeight="1">
      <c r="B666" s="68"/>
      <c r="C666" s="6" t="s">
        <v>651</v>
      </c>
      <c r="D666" s="29" t="s">
        <v>652</v>
      </c>
      <c r="E666" s="54">
        <v>2.5</v>
      </c>
    </row>
    <row r="667" spans="2:5" ht="14.25" customHeight="1">
      <c r="B667" s="68"/>
      <c r="C667" s="6" t="s">
        <v>647</v>
      </c>
      <c r="D667" s="30" t="s">
        <v>648</v>
      </c>
      <c r="E667" s="55">
        <v>2.5</v>
      </c>
    </row>
    <row r="668" spans="2:5" ht="14.25" customHeight="1">
      <c r="B668" s="68"/>
      <c r="C668" s="6" t="s">
        <v>742</v>
      </c>
      <c r="D668" s="29" t="s">
        <v>743</v>
      </c>
      <c r="E668" s="54">
        <v>2.5</v>
      </c>
    </row>
    <row r="669" spans="2:5" ht="14.25" customHeight="1">
      <c r="B669" s="68"/>
      <c r="C669" s="6" t="s">
        <v>637</v>
      </c>
      <c r="D669" s="30" t="s">
        <v>638</v>
      </c>
      <c r="E669" s="55">
        <v>2.5</v>
      </c>
    </row>
    <row r="670" spans="2:5" ht="14.25" customHeight="1">
      <c r="B670" s="68"/>
      <c r="C670" s="6" t="s">
        <v>657</v>
      </c>
      <c r="D670" s="29" t="s">
        <v>658</v>
      </c>
      <c r="E670" s="54">
        <v>2.5</v>
      </c>
    </row>
    <row r="671" spans="2:5" ht="14.25" customHeight="1">
      <c r="B671" s="68"/>
      <c r="C671" s="6" t="s">
        <v>585</v>
      </c>
      <c r="D671" s="30" t="s">
        <v>586</v>
      </c>
      <c r="E671" s="55">
        <v>2.5</v>
      </c>
    </row>
    <row r="672" spans="2:5" ht="14.25" customHeight="1">
      <c r="B672" s="68"/>
      <c r="C672" s="6" t="s">
        <v>601</v>
      </c>
      <c r="D672" s="29" t="s">
        <v>602</v>
      </c>
      <c r="E672" s="54">
        <v>2.5</v>
      </c>
    </row>
    <row r="673" spans="2:5" ht="14.25" customHeight="1">
      <c r="B673" s="68"/>
      <c r="C673" s="6" t="s">
        <v>670</v>
      </c>
      <c r="D673" s="30" t="s">
        <v>671</v>
      </c>
      <c r="E673" s="55">
        <v>2.5</v>
      </c>
    </row>
    <row r="674" spans="2:5" ht="14.25" customHeight="1">
      <c r="B674" s="68"/>
      <c r="C674" s="6" t="s">
        <v>593</v>
      </c>
      <c r="D674" s="29" t="s">
        <v>594</v>
      </c>
      <c r="E674" s="54">
        <v>2.5</v>
      </c>
    </row>
    <row r="675" spans="2:5" ht="14.25" customHeight="1">
      <c r="B675" s="68"/>
      <c r="C675" s="6" t="s">
        <v>682</v>
      </c>
      <c r="D675" s="30" t="s">
        <v>683</v>
      </c>
      <c r="E675" s="55">
        <v>2.5</v>
      </c>
    </row>
    <row r="676" spans="2:5" ht="14.25" customHeight="1">
      <c r="B676" s="68"/>
      <c r="C676" s="6" t="s">
        <v>702</v>
      </c>
      <c r="D676" s="29" t="s">
        <v>703</v>
      </c>
      <c r="E676" s="54">
        <v>2.4</v>
      </c>
    </row>
    <row r="677" spans="2:5" ht="14.25" customHeight="1">
      <c r="B677" s="68"/>
      <c r="C677" s="6" t="s">
        <v>672</v>
      </c>
      <c r="D677" s="30" t="s">
        <v>673</v>
      </c>
      <c r="E677" s="55">
        <v>2.4</v>
      </c>
    </row>
    <row r="678" spans="2:5" ht="14.25" customHeight="1">
      <c r="B678" s="68"/>
      <c r="C678" s="6" t="s">
        <v>676</v>
      </c>
      <c r="D678" s="29" t="s">
        <v>677</v>
      </c>
      <c r="E678" s="54">
        <v>2.4</v>
      </c>
    </row>
    <row r="679" spans="2:5" ht="14.25" customHeight="1">
      <c r="B679" s="68"/>
      <c r="C679" s="6" t="s">
        <v>662</v>
      </c>
      <c r="D679" s="30" t="s">
        <v>663</v>
      </c>
      <c r="E679" s="55">
        <v>2.4</v>
      </c>
    </row>
    <row r="680" spans="2:5" ht="14.25" customHeight="1">
      <c r="B680" s="68"/>
      <c r="C680" s="6" t="s">
        <v>666</v>
      </c>
      <c r="D680" s="29" t="s">
        <v>667</v>
      </c>
      <c r="E680" s="54">
        <v>2.4</v>
      </c>
    </row>
    <row r="681" spans="2:5" ht="14.25" customHeight="1">
      <c r="B681" s="68"/>
      <c r="C681" s="6" t="s">
        <v>649</v>
      </c>
      <c r="D681" s="30" t="s">
        <v>650</v>
      </c>
      <c r="E681" s="55">
        <v>2.4</v>
      </c>
    </row>
    <row r="682" spans="2:5" ht="14.25" customHeight="1">
      <c r="B682" s="68"/>
      <c r="C682" s="6" t="s">
        <v>551</v>
      </c>
      <c r="D682" s="29" t="s">
        <v>552</v>
      </c>
      <c r="E682" s="54">
        <v>2.4</v>
      </c>
    </row>
    <row r="683" spans="2:5" ht="14.25" customHeight="1">
      <c r="B683" s="68"/>
      <c r="C683" s="6" t="s">
        <v>635</v>
      </c>
      <c r="D683" s="30" t="s">
        <v>636</v>
      </c>
      <c r="E683" s="55">
        <v>2.4</v>
      </c>
    </row>
    <row r="684" spans="2:5" ht="14.25" customHeight="1">
      <c r="B684" s="68"/>
      <c r="C684" s="6" t="s">
        <v>649</v>
      </c>
      <c r="D684" s="29" t="s">
        <v>744</v>
      </c>
      <c r="E684" s="54">
        <v>2.4</v>
      </c>
    </row>
    <row r="685" spans="2:5" ht="14.25" customHeight="1">
      <c r="B685" s="68"/>
      <c r="C685" s="6" t="s">
        <v>692</v>
      </c>
      <c r="D685" s="30" t="s">
        <v>693</v>
      </c>
      <c r="E685" s="55">
        <v>2.4</v>
      </c>
    </row>
    <row r="686" spans="2:5" ht="14.25" customHeight="1">
      <c r="B686" s="68"/>
      <c r="C686" s="6" t="s">
        <v>643</v>
      </c>
      <c r="D686" s="29" t="s">
        <v>644</v>
      </c>
      <c r="E686" s="54">
        <v>2.4</v>
      </c>
    </row>
    <row r="687" spans="2:5" ht="14.25" customHeight="1">
      <c r="B687" s="68"/>
      <c r="C687" s="6" t="s">
        <v>686</v>
      </c>
      <c r="D687" s="30" t="s">
        <v>687</v>
      </c>
      <c r="E687" s="55">
        <v>2.2999999999999998</v>
      </c>
    </row>
    <row r="688" spans="2:5" ht="14.25" customHeight="1">
      <c r="B688" s="68"/>
      <c r="C688" s="6" t="s">
        <v>700</v>
      </c>
      <c r="D688" s="29" t="s">
        <v>701</v>
      </c>
      <c r="E688" s="54">
        <v>2.2999999999999998</v>
      </c>
    </row>
    <row r="689" spans="2:5" ht="14.25" customHeight="1">
      <c r="B689" s="68"/>
      <c r="C689" s="6" t="s">
        <v>710</v>
      </c>
      <c r="D689" s="30" t="s">
        <v>711</v>
      </c>
      <c r="E689" s="55">
        <v>2.2999999999999998</v>
      </c>
    </row>
    <row r="690" spans="2:5" ht="14.25" customHeight="1">
      <c r="B690" s="68"/>
      <c r="C690" s="6" t="s">
        <v>690</v>
      </c>
      <c r="D690" s="29" t="s">
        <v>691</v>
      </c>
      <c r="E690" s="54">
        <v>2.2999999999999998</v>
      </c>
    </row>
    <row r="691" spans="2:5" ht="14.25" customHeight="1">
      <c r="B691" s="68"/>
      <c r="C691" s="6" t="s">
        <v>696</v>
      </c>
      <c r="D691" s="30" t="s">
        <v>697</v>
      </c>
      <c r="E691" s="55">
        <v>2.2000000000000002</v>
      </c>
    </row>
    <row r="692" spans="2:5" ht="14.25" customHeight="1">
      <c r="B692" s="68"/>
      <c r="C692" s="6" t="s">
        <v>680</v>
      </c>
      <c r="D692" s="29" t="s">
        <v>681</v>
      </c>
      <c r="E692" s="54">
        <v>2.2000000000000002</v>
      </c>
    </row>
    <row r="693" spans="2:5" ht="14.25" customHeight="1">
      <c r="B693" s="68"/>
      <c r="C693" s="6" t="s">
        <v>698</v>
      </c>
      <c r="D693" s="30" t="s">
        <v>699</v>
      </c>
      <c r="E693" s="55">
        <v>2.1</v>
      </c>
    </row>
    <row r="694" spans="2:5" ht="14.25" customHeight="1">
      <c r="B694" s="68"/>
      <c r="C694" s="6" t="s">
        <v>704</v>
      </c>
      <c r="D694" s="29" t="s">
        <v>705</v>
      </c>
      <c r="E694" s="54">
        <v>2</v>
      </c>
    </row>
    <row r="695" spans="2:5" ht="14.25" customHeight="1">
      <c r="B695" s="68"/>
      <c r="C695" s="6" t="s">
        <v>694</v>
      </c>
      <c r="D695" s="30" t="s">
        <v>695</v>
      </c>
      <c r="E695" s="55">
        <v>2</v>
      </c>
    </row>
    <row r="696" spans="2:5" ht="14.25" customHeight="1">
      <c r="B696" s="68"/>
      <c r="C696" s="6" t="s">
        <v>708</v>
      </c>
      <c r="D696" s="29" t="s">
        <v>709</v>
      </c>
      <c r="E696" s="54">
        <v>2</v>
      </c>
    </row>
    <row r="697" spans="2:5" ht="14.25" customHeight="1">
      <c r="B697" s="68"/>
      <c r="C697" s="6" t="s">
        <v>714</v>
      </c>
      <c r="D697" s="30" t="s">
        <v>715</v>
      </c>
      <c r="E697" s="55">
        <v>1.9</v>
      </c>
    </row>
    <row r="698" spans="2:5" ht="14.25" customHeight="1">
      <c r="B698" s="68"/>
      <c r="C698" s="6" t="s">
        <v>706</v>
      </c>
      <c r="D698" s="29" t="s">
        <v>707</v>
      </c>
      <c r="E698" s="54">
        <v>1.9</v>
      </c>
    </row>
    <row r="699" spans="2:5" ht="14.25" customHeight="1">
      <c r="B699" s="69"/>
      <c r="C699" s="6" t="s">
        <v>712</v>
      </c>
      <c r="D699" s="30" t="s">
        <v>713</v>
      </c>
      <c r="E699" s="55">
        <v>1.8</v>
      </c>
    </row>
    <row r="700" spans="2:5" ht="14.25" customHeight="1">
      <c r="B700" s="67">
        <v>2022</v>
      </c>
      <c r="C700" s="6" t="s">
        <v>42</v>
      </c>
      <c r="D700" s="29" t="s">
        <v>43</v>
      </c>
      <c r="E700" s="54">
        <v>6.3</v>
      </c>
    </row>
    <row r="701" spans="2:5" ht="14.25" customHeight="1">
      <c r="B701" s="68"/>
      <c r="C701" s="6" t="s">
        <v>44</v>
      </c>
      <c r="D701" s="30" t="s">
        <v>45</v>
      </c>
      <c r="E701" s="55">
        <v>6</v>
      </c>
    </row>
    <row r="702" spans="2:5" ht="14.25" customHeight="1">
      <c r="B702" s="68"/>
      <c r="C702" s="6" t="s">
        <v>48</v>
      </c>
      <c r="D702" s="29" t="s">
        <v>49</v>
      </c>
      <c r="E702" s="54">
        <v>5.9</v>
      </c>
    </row>
    <row r="703" spans="2:5" ht="14.25" customHeight="1">
      <c r="B703" s="68"/>
      <c r="C703" s="6" t="s">
        <v>50</v>
      </c>
      <c r="D703" s="30" t="s">
        <v>51</v>
      </c>
      <c r="E703" s="55">
        <v>5.7</v>
      </c>
    </row>
    <row r="704" spans="2:5" ht="14.25" customHeight="1">
      <c r="B704" s="68"/>
      <c r="C704" s="6" t="s">
        <v>46</v>
      </c>
      <c r="D704" s="29" t="s">
        <v>47</v>
      </c>
      <c r="E704" s="54">
        <v>5.7</v>
      </c>
    </row>
    <row r="705" spans="2:5" ht="14.25" customHeight="1">
      <c r="B705" s="68"/>
      <c r="C705" s="6" t="s">
        <v>52</v>
      </c>
      <c r="D705" s="30" t="s">
        <v>53</v>
      </c>
      <c r="E705" s="55">
        <v>5.6</v>
      </c>
    </row>
    <row r="706" spans="2:5" ht="14.25" customHeight="1">
      <c r="B706" s="68"/>
      <c r="C706" s="6" t="s">
        <v>56</v>
      </c>
      <c r="D706" s="29" t="s">
        <v>57</v>
      </c>
      <c r="E706" s="54">
        <v>5.3</v>
      </c>
    </row>
    <row r="707" spans="2:5" ht="14.25" customHeight="1">
      <c r="B707" s="68"/>
      <c r="C707" s="6" t="s">
        <v>58</v>
      </c>
      <c r="D707" s="30" t="s">
        <v>59</v>
      </c>
      <c r="E707" s="55">
        <v>5.3</v>
      </c>
    </row>
    <row r="708" spans="2:5" ht="14.25" customHeight="1">
      <c r="B708" s="68"/>
      <c r="C708" s="6" t="s">
        <v>60</v>
      </c>
      <c r="D708" s="29" t="s">
        <v>61</v>
      </c>
      <c r="E708" s="54">
        <v>5.3</v>
      </c>
    </row>
    <row r="709" spans="2:5" ht="14.25" customHeight="1">
      <c r="B709" s="68"/>
      <c r="C709" s="6" t="s">
        <v>64</v>
      </c>
      <c r="D709" s="30" t="s">
        <v>65</v>
      </c>
      <c r="E709" s="55">
        <v>5.0999999999999996</v>
      </c>
    </row>
    <row r="710" spans="2:5" ht="14.25" customHeight="1">
      <c r="B710" s="68"/>
      <c r="C710" s="6" t="s">
        <v>68</v>
      </c>
      <c r="D710" s="29" t="s">
        <v>69</v>
      </c>
      <c r="E710" s="54">
        <v>5</v>
      </c>
    </row>
    <row r="711" spans="2:5" ht="14.25" customHeight="1">
      <c r="B711" s="68"/>
      <c r="C711" s="6" t="s">
        <v>72</v>
      </c>
      <c r="D711" s="30" t="s">
        <v>73</v>
      </c>
      <c r="E711" s="55">
        <v>5</v>
      </c>
    </row>
    <row r="712" spans="2:5" ht="14.25" customHeight="1">
      <c r="B712" s="68"/>
      <c r="C712" s="6" t="s">
        <v>76</v>
      </c>
      <c r="D712" s="29" t="s">
        <v>77</v>
      </c>
      <c r="E712" s="54">
        <v>5</v>
      </c>
    </row>
    <row r="713" spans="2:5" ht="14.25" customHeight="1">
      <c r="B713" s="68"/>
      <c r="C713" s="6" t="s">
        <v>109</v>
      </c>
      <c r="D713" s="30" t="s">
        <v>110</v>
      </c>
      <c r="E713" s="55">
        <v>5</v>
      </c>
    </row>
    <row r="714" spans="2:5" ht="14.25" customHeight="1">
      <c r="B714" s="68"/>
      <c r="C714" s="6" t="s">
        <v>84</v>
      </c>
      <c r="D714" s="29" t="s">
        <v>85</v>
      </c>
      <c r="E714" s="54">
        <v>4.9000000000000004</v>
      </c>
    </row>
    <row r="715" spans="2:5" ht="14.25" customHeight="1">
      <c r="B715" s="68"/>
      <c r="C715" s="6" t="s">
        <v>66</v>
      </c>
      <c r="D715" s="30" t="s">
        <v>67</v>
      </c>
      <c r="E715" s="55">
        <v>4.9000000000000004</v>
      </c>
    </row>
    <row r="716" spans="2:5" ht="14.25" customHeight="1">
      <c r="B716" s="68"/>
      <c r="C716" s="6" t="s">
        <v>78</v>
      </c>
      <c r="D716" s="29" t="s">
        <v>79</v>
      </c>
      <c r="E716" s="54">
        <v>4.9000000000000004</v>
      </c>
    </row>
    <row r="717" spans="2:5" ht="14.25" customHeight="1">
      <c r="B717" s="68"/>
      <c r="C717" s="6" t="s">
        <v>62</v>
      </c>
      <c r="D717" s="30" t="s">
        <v>63</v>
      </c>
      <c r="E717" s="55">
        <v>4.9000000000000004</v>
      </c>
    </row>
    <row r="718" spans="2:5" ht="14.25" customHeight="1">
      <c r="B718" s="68"/>
      <c r="C718" s="6" t="s">
        <v>88</v>
      </c>
      <c r="D718" s="29" t="s">
        <v>89</v>
      </c>
      <c r="E718" s="54">
        <v>4.9000000000000004</v>
      </c>
    </row>
    <row r="719" spans="2:5" ht="14.25" customHeight="1">
      <c r="B719" s="68"/>
      <c r="C719" s="6" t="s">
        <v>113</v>
      </c>
      <c r="D719" s="30" t="s">
        <v>114</v>
      </c>
      <c r="E719" s="55">
        <v>4.8</v>
      </c>
    </row>
    <row r="720" spans="2:5" ht="14.25" customHeight="1">
      <c r="B720" s="68"/>
      <c r="C720" s="6" t="s">
        <v>86</v>
      </c>
      <c r="D720" s="29" t="s">
        <v>87</v>
      </c>
      <c r="E720" s="54">
        <v>4.8</v>
      </c>
    </row>
    <row r="721" spans="2:5" ht="14.25" customHeight="1">
      <c r="B721" s="68"/>
      <c r="C721" s="6" t="s">
        <v>96</v>
      </c>
      <c r="D721" s="30" t="s">
        <v>97</v>
      </c>
      <c r="E721" s="55">
        <v>4.8</v>
      </c>
    </row>
    <row r="722" spans="2:5" ht="14.25" customHeight="1">
      <c r="B722" s="68"/>
      <c r="C722" s="6" t="s">
        <v>105</v>
      </c>
      <c r="D722" s="29" t="s">
        <v>106</v>
      </c>
      <c r="E722" s="54">
        <v>4.8</v>
      </c>
    </row>
    <row r="723" spans="2:5" ht="14.25" customHeight="1">
      <c r="B723" s="68"/>
      <c r="C723" s="6" t="s">
        <v>98</v>
      </c>
      <c r="D723" s="30" t="s">
        <v>99</v>
      </c>
      <c r="E723" s="55">
        <v>4.8</v>
      </c>
    </row>
    <row r="724" spans="2:5" ht="14.25" customHeight="1">
      <c r="B724" s="68"/>
      <c r="C724" s="6" t="s">
        <v>74</v>
      </c>
      <c r="D724" s="29" t="s">
        <v>75</v>
      </c>
      <c r="E724" s="54">
        <v>4.8</v>
      </c>
    </row>
    <row r="725" spans="2:5" ht="14.25" customHeight="1">
      <c r="B725" s="68"/>
      <c r="C725" s="6" t="s">
        <v>103</v>
      </c>
      <c r="D725" s="30" t="s">
        <v>104</v>
      </c>
      <c r="E725" s="55">
        <v>4.8</v>
      </c>
    </row>
    <row r="726" spans="2:5" ht="14.25" customHeight="1">
      <c r="B726" s="68"/>
      <c r="C726" s="6" t="s">
        <v>80</v>
      </c>
      <c r="D726" s="29" t="s">
        <v>81</v>
      </c>
      <c r="E726" s="54">
        <v>4.8</v>
      </c>
    </row>
    <row r="727" spans="2:5" ht="14.25" customHeight="1">
      <c r="B727" s="68"/>
      <c r="C727" s="6" t="s">
        <v>111</v>
      </c>
      <c r="D727" s="30" t="s">
        <v>112</v>
      </c>
      <c r="E727" s="55">
        <v>4.7</v>
      </c>
    </row>
    <row r="728" spans="2:5" ht="14.25" customHeight="1">
      <c r="B728" s="68"/>
      <c r="C728" s="6" t="s">
        <v>70</v>
      </c>
      <c r="D728" s="29" t="s">
        <v>71</v>
      </c>
      <c r="E728" s="54">
        <v>4.7</v>
      </c>
    </row>
    <row r="729" spans="2:5" ht="14.25" customHeight="1">
      <c r="B729" s="68"/>
      <c r="C729" s="6" t="s">
        <v>135</v>
      </c>
      <c r="D729" s="30" t="s">
        <v>136</v>
      </c>
      <c r="E729" s="55">
        <v>4.7</v>
      </c>
    </row>
    <row r="730" spans="2:5" ht="14.25" customHeight="1">
      <c r="B730" s="68"/>
      <c r="C730" s="6" t="s">
        <v>92</v>
      </c>
      <c r="D730" s="29" t="s">
        <v>93</v>
      </c>
      <c r="E730" s="54">
        <v>4.7</v>
      </c>
    </row>
    <row r="731" spans="2:5" ht="14.25" customHeight="1">
      <c r="B731" s="68"/>
      <c r="C731" s="6" t="s">
        <v>111</v>
      </c>
      <c r="D731" s="30" t="s">
        <v>731</v>
      </c>
      <c r="E731" s="55">
        <v>4.7</v>
      </c>
    </row>
    <row r="732" spans="2:5" ht="14.25" customHeight="1">
      <c r="B732" s="68"/>
      <c r="C732" s="6" t="s">
        <v>131</v>
      </c>
      <c r="D732" s="29" t="s">
        <v>132</v>
      </c>
      <c r="E732" s="54">
        <v>4.7</v>
      </c>
    </row>
    <row r="733" spans="2:5" ht="14.25" customHeight="1">
      <c r="B733" s="68"/>
      <c r="C733" s="6" t="s">
        <v>107</v>
      </c>
      <c r="D733" s="30" t="s">
        <v>108</v>
      </c>
      <c r="E733" s="55">
        <v>4.7</v>
      </c>
    </row>
    <row r="734" spans="2:5" ht="14.25" customHeight="1">
      <c r="B734" s="68"/>
      <c r="C734" s="6" t="s">
        <v>90</v>
      </c>
      <c r="D734" s="29" t="s">
        <v>91</v>
      </c>
      <c r="E734" s="54">
        <v>4.7</v>
      </c>
    </row>
    <row r="735" spans="2:5" ht="14.25" customHeight="1">
      <c r="B735" s="68"/>
      <c r="C735" s="6" t="s">
        <v>100</v>
      </c>
      <c r="D735" s="30" t="s">
        <v>101</v>
      </c>
      <c r="E735" s="55">
        <v>4.5999999999999996</v>
      </c>
    </row>
    <row r="736" spans="2:5" ht="14.25" customHeight="1">
      <c r="B736" s="68"/>
      <c r="C736" s="6" t="s">
        <v>145</v>
      </c>
      <c r="D736" s="29" t="s">
        <v>146</v>
      </c>
      <c r="E736" s="54">
        <v>4.5999999999999996</v>
      </c>
    </row>
    <row r="737" spans="2:5" ht="14.25" customHeight="1">
      <c r="B737" s="68"/>
      <c r="C737" s="6" t="s">
        <v>117</v>
      </c>
      <c r="D737" s="30" t="s">
        <v>118</v>
      </c>
      <c r="E737" s="55">
        <v>4.5999999999999996</v>
      </c>
    </row>
    <row r="738" spans="2:5" ht="14.25" customHeight="1">
      <c r="B738" s="68"/>
      <c r="C738" s="6" t="s">
        <v>115</v>
      </c>
      <c r="D738" s="29" t="s">
        <v>116</v>
      </c>
      <c r="E738" s="54">
        <v>4.5999999999999996</v>
      </c>
    </row>
    <row r="739" spans="2:5" ht="14.25" customHeight="1">
      <c r="B739" s="68"/>
      <c r="C739" s="6" t="s">
        <v>94</v>
      </c>
      <c r="D739" s="30" t="s">
        <v>95</v>
      </c>
      <c r="E739" s="55">
        <v>4.5999999999999996</v>
      </c>
    </row>
    <row r="740" spans="2:5" ht="14.25" customHeight="1">
      <c r="B740" s="68"/>
      <c r="C740" s="6" t="s">
        <v>54</v>
      </c>
      <c r="D740" s="29" t="s">
        <v>55</v>
      </c>
      <c r="E740" s="54">
        <v>4.5999999999999996</v>
      </c>
    </row>
    <row r="741" spans="2:5" ht="14.25" customHeight="1">
      <c r="B741" s="68"/>
      <c r="C741" s="6" t="s">
        <v>123</v>
      </c>
      <c r="D741" s="30" t="s">
        <v>124</v>
      </c>
      <c r="E741" s="55">
        <v>4.5</v>
      </c>
    </row>
    <row r="742" spans="2:5" ht="14.25" customHeight="1">
      <c r="B742" s="68"/>
      <c r="C742" s="6" t="s">
        <v>189</v>
      </c>
      <c r="D742" s="29" t="s">
        <v>190</v>
      </c>
      <c r="E742" s="54">
        <v>4.5</v>
      </c>
    </row>
    <row r="743" spans="2:5" ht="14.25" customHeight="1">
      <c r="B743" s="68"/>
      <c r="C743" s="6" t="s">
        <v>167</v>
      </c>
      <c r="D743" s="30" t="s">
        <v>168</v>
      </c>
      <c r="E743" s="55">
        <v>4.5</v>
      </c>
    </row>
    <row r="744" spans="2:5" ht="14.25" customHeight="1">
      <c r="B744" s="68"/>
      <c r="C744" s="6" t="s">
        <v>121</v>
      </c>
      <c r="D744" s="29" t="s">
        <v>122</v>
      </c>
      <c r="E744" s="54">
        <v>4.5</v>
      </c>
    </row>
    <row r="745" spans="2:5" ht="14.25" customHeight="1">
      <c r="B745" s="68"/>
      <c r="C745" s="6" t="s">
        <v>102</v>
      </c>
      <c r="D745" s="30" t="s">
        <v>732</v>
      </c>
      <c r="E745" s="55">
        <v>4.5</v>
      </c>
    </row>
    <row r="746" spans="2:5" ht="14.25" customHeight="1">
      <c r="B746" s="68"/>
      <c r="C746" s="6" t="s">
        <v>149</v>
      </c>
      <c r="D746" s="29" t="s">
        <v>150</v>
      </c>
      <c r="E746" s="54">
        <v>4.5</v>
      </c>
    </row>
    <row r="747" spans="2:5" ht="14.25" customHeight="1">
      <c r="B747" s="68"/>
      <c r="C747" s="6" t="s">
        <v>169</v>
      </c>
      <c r="D747" s="30" t="s">
        <v>170</v>
      </c>
      <c r="E747" s="55">
        <v>4.5</v>
      </c>
    </row>
    <row r="748" spans="2:5" ht="14.25" customHeight="1">
      <c r="B748" s="68"/>
      <c r="C748" s="6" t="s">
        <v>151</v>
      </c>
      <c r="D748" s="29" t="s">
        <v>152</v>
      </c>
      <c r="E748" s="54">
        <v>4.5</v>
      </c>
    </row>
    <row r="749" spans="2:5" ht="14.25" customHeight="1">
      <c r="B749" s="68"/>
      <c r="C749" s="6" t="s">
        <v>139</v>
      </c>
      <c r="D749" s="30" t="s">
        <v>140</v>
      </c>
      <c r="E749" s="55">
        <v>4.5</v>
      </c>
    </row>
    <row r="750" spans="2:5" ht="14.25" customHeight="1">
      <c r="B750" s="68"/>
      <c r="C750" s="6" t="s">
        <v>139</v>
      </c>
      <c r="D750" s="29" t="s">
        <v>733</v>
      </c>
      <c r="E750" s="54">
        <v>4.5</v>
      </c>
    </row>
    <row r="751" spans="2:5" ht="14.25" customHeight="1">
      <c r="B751" s="68"/>
      <c r="C751" s="6" t="s">
        <v>125</v>
      </c>
      <c r="D751" s="30" t="s">
        <v>126</v>
      </c>
      <c r="E751" s="55">
        <v>4.5</v>
      </c>
    </row>
    <row r="752" spans="2:5" ht="14.25" customHeight="1">
      <c r="B752" s="68"/>
      <c r="C752" s="6" t="s">
        <v>133</v>
      </c>
      <c r="D752" s="29" t="s">
        <v>134</v>
      </c>
      <c r="E752" s="54">
        <v>4.5</v>
      </c>
    </row>
    <row r="753" spans="2:5" ht="14.25" customHeight="1">
      <c r="B753" s="68"/>
      <c r="C753" s="6" t="s">
        <v>129</v>
      </c>
      <c r="D753" s="30" t="s">
        <v>130</v>
      </c>
      <c r="E753" s="55">
        <v>4.4000000000000004</v>
      </c>
    </row>
    <row r="754" spans="2:5" ht="14.25" customHeight="1">
      <c r="B754" s="68"/>
      <c r="C754" s="6" t="s">
        <v>137</v>
      </c>
      <c r="D754" s="29" t="s">
        <v>138</v>
      </c>
      <c r="E754" s="54">
        <v>4.4000000000000004</v>
      </c>
    </row>
    <row r="755" spans="2:5" ht="14.25" customHeight="1">
      <c r="B755" s="68"/>
      <c r="C755" s="6" t="s">
        <v>215</v>
      </c>
      <c r="D755" s="30" t="s">
        <v>216</v>
      </c>
      <c r="E755" s="55">
        <v>4.4000000000000004</v>
      </c>
    </row>
    <row r="756" spans="2:5" ht="14.25" customHeight="1">
      <c r="B756" s="68"/>
      <c r="C756" s="6" t="s">
        <v>191</v>
      </c>
      <c r="D756" s="29" t="s">
        <v>192</v>
      </c>
      <c r="E756" s="54">
        <v>4.4000000000000004</v>
      </c>
    </row>
    <row r="757" spans="2:5" ht="14.25" customHeight="1">
      <c r="B757" s="68"/>
      <c r="C757" s="6" t="s">
        <v>199</v>
      </c>
      <c r="D757" s="30" t="s">
        <v>200</v>
      </c>
      <c r="E757" s="55">
        <v>4.4000000000000004</v>
      </c>
    </row>
    <row r="758" spans="2:5" ht="14.25" customHeight="1">
      <c r="B758" s="68"/>
      <c r="C758" s="6" t="s">
        <v>119</v>
      </c>
      <c r="D758" s="29" t="s">
        <v>120</v>
      </c>
      <c r="E758" s="54">
        <v>4.4000000000000004</v>
      </c>
    </row>
    <row r="759" spans="2:5" ht="14.25" customHeight="1">
      <c r="B759" s="68"/>
      <c r="C759" s="6" t="s">
        <v>127</v>
      </c>
      <c r="D759" s="30" t="s">
        <v>128</v>
      </c>
      <c r="E759" s="55">
        <v>4.4000000000000004</v>
      </c>
    </row>
    <row r="760" spans="2:5" ht="14.25" customHeight="1">
      <c r="B760" s="68"/>
      <c r="C760" s="6" t="s">
        <v>173</v>
      </c>
      <c r="D760" s="29" t="s">
        <v>174</v>
      </c>
      <c r="E760" s="54">
        <v>4.4000000000000004</v>
      </c>
    </row>
    <row r="761" spans="2:5" ht="14.25" customHeight="1">
      <c r="B761" s="68"/>
      <c r="C761" s="6" t="s">
        <v>197</v>
      </c>
      <c r="D761" s="30" t="s">
        <v>198</v>
      </c>
      <c r="E761" s="55">
        <v>4.4000000000000004</v>
      </c>
    </row>
    <row r="762" spans="2:5" ht="14.25" customHeight="1">
      <c r="B762" s="68"/>
      <c r="C762" s="6" t="s">
        <v>171</v>
      </c>
      <c r="D762" s="29" t="s">
        <v>172</v>
      </c>
      <c r="E762" s="54">
        <v>4.4000000000000004</v>
      </c>
    </row>
    <row r="763" spans="2:5" ht="14.25" customHeight="1">
      <c r="B763" s="68"/>
      <c r="C763" s="6" t="s">
        <v>143</v>
      </c>
      <c r="D763" s="30" t="s">
        <v>144</v>
      </c>
      <c r="E763" s="55">
        <v>4.3</v>
      </c>
    </row>
    <row r="764" spans="2:5" ht="14.25" customHeight="1">
      <c r="B764" s="68"/>
      <c r="C764" s="6" t="s">
        <v>153</v>
      </c>
      <c r="D764" s="29" t="s">
        <v>154</v>
      </c>
      <c r="E764" s="54">
        <v>4.3</v>
      </c>
    </row>
    <row r="765" spans="2:5" ht="14.25" customHeight="1">
      <c r="B765" s="68"/>
      <c r="C765" s="6" t="s">
        <v>275</v>
      </c>
      <c r="D765" s="30" t="s">
        <v>276</v>
      </c>
      <c r="E765" s="55">
        <v>4.3</v>
      </c>
    </row>
    <row r="766" spans="2:5" ht="14.25" customHeight="1">
      <c r="B766" s="68"/>
      <c r="C766" s="6" t="s">
        <v>165</v>
      </c>
      <c r="D766" s="29" t="s">
        <v>166</v>
      </c>
      <c r="E766" s="54">
        <v>4.3</v>
      </c>
    </row>
    <row r="767" spans="2:5" ht="14.25" customHeight="1">
      <c r="B767" s="68"/>
      <c r="C767" s="6" t="s">
        <v>147</v>
      </c>
      <c r="D767" s="30" t="s">
        <v>148</v>
      </c>
      <c r="E767" s="55">
        <v>4.3</v>
      </c>
    </row>
    <row r="768" spans="2:5" ht="14.25" customHeight="1">
      <c r="B768" s="68"/>
      <c r="C768" s="6" t="s">
        <v>155</v>
      </c>
      <c r="D768" s="29" t="s">
        <v>156</v>
      </c>
      <c r="E768" s="54">
        <v>4.3</v>
      </c>
    </row>
    <row r="769" spans="2:5" ht="14.25" customHeight="1">
      <c r="B769" s="68"/>
      <c r="C769" s="6" t="s">
        <v>231</v>
      </c>
      <c r="D769" s="30" t="s">
        <v>232</v>
      </c>
      <c r="E769" s="55">
        <v>4.3</v>
      </c>
    </row>
    <row r="770" spans="2:5" ht="14.25" customHeight="1">
      <c r="B770" s="68"/>
      <c r="C770" s="6" t="s">
        <v>157</v>
      </c>
      <c r="D770" s="29" t="s">
        <v>158</v>
      </c>
      <c r="E770" s="54">
        <v>4.3</v>
      </c>
    </row>
    <row r="771" spans="2:5" ht="14.25" customHeight="1">
      <c r="B771" s="68"/>
      <c r="C771" s="6" t="s">
        <v>163</v>
      </c>
      <c r="D771" s="30" t="s">
        <v>164</v>
      </c>
      <c r="E771" s="55">
        <v>4.3</v>
      </c>
    </row>
    <row r="772" spans="2:5" ht="14.25" customHeight="1">
      <c r="B772" s="68"/>
      <c r="C772" s="6" t="s">
        <v>195</v>
      </c>
      <c r="D772" s="29" t="s">
        <v>196</v>
      </c>
      <c r="E772" s="54">
        <v>4.2</v>
      </c>
    </row>
    <row r="773" spans="2:5" ht="14.25" customHeight="1">
      <c r="B773" s="68"/>
      <c r="C773" s="6" t="s">
        <v>207</v>
      </c>
      <c r="D773" s="30" t="s">
        <v>208</v>
      </c>
      <c r="E773" s="55">
        <v>4.2</v>
      </c>
    </row>
    <row r="774" spans="2:5" ht="14.25" customHeight="1">
      <c r="B774" s="68"/>
      <c r="C774" s="6" t="s">
        <v>265</v>
      </c>
      <c r="D774" s="29" t="s">
        <v>266</v>
      </c>
      <c r="E774" s="54">
        <v>4.2</v>
      </c>
    </row>
    <row r="775" spans="2:5" ht="14.25" customHeight="1">
      <c r="B775" s="68"/>
      <c r="C775" s="6" t="s">
        <v>183</v>
      </c>
      <c r="D775" s="30" t="s">
        <v>184</v>
      </c>
      <c r="E775" s="55">
        <v>4.2</v>
      </c>
    </row>
    <row r="776" spans="2:5" ht="14.25" customHeight="1">
      <c r="B776" s="68"/>
      <c r="C776" s="6" t="s">
        <v>175</v>
      </c>
      <c r="D776" s="29" t="s">
        <v>176</v>
      </c>
      <c r="E776" s="54">
        <v>4.2</v>
      </c>
    </row>
    <row r="777" spans="2:5" ht="14.25" customHeight="1">
      <c r="B777" s="68"/>
      <c r="C777" s="6" t="s">
        <v>219</v>
      </c>
      <c r="D777" s="30" t="s">
        <v>220</v>
      </c>
      <c r="E777" s="55">
        <v>4.2</v>
      </c>
    </row>
    <row r="778" spans="2:5" ht="14.25" customHeight="1">
      <c r="B778" s="68"/>
      <c r="C778" s="6" t="s">
        <v>177</v>
      </c>
      <c r="D778" s="29" t="s">
        <v>178</v>
      </c>
      <c r="E778" s="54">
        <v>4.2</v>
      </c>
    </row>
    <row r="779" spans="2:5" ht="14.25" customHeight="1">
      <c r="B779" s="68"/>
      <c r="C779" s="6" t="s">
        <v>161</v>
      </c>
      <c r="D779" s="30" t="s">
        <v>162</v>
      </c>
      <c r="E779" s="55">
        <v>4.2</v>
      </c>
    </row>
    <row r="780" spans="2:5" ht="14.25" customHeight="1">
      <c r="B780" s="68"/>
      <c r="C780" s="6" t="s">
        <v>201</v>
      </c>
      <c r="D780" s="29" t="s">
        <v>202</v>
      </c>
      <c r="E780" s="54">
        <v>4.2</v>
      </c>
    </row>
    <row r="781" spans="2:5" ht="14.25" customHeight="1">
      <c r="B781" s="68"/>
      <c r="C781" s="6" t="s">
        <v>203</v>
      </c>
      <c r="D781" s="30" t="s">
        <v>204</v>
      </c>
      <c r="E781" s="55">
        <v>4.2</v>
      </c>
    </row>
    <row r="782" spans="2:5" ht="14.25" customHeight="1">
      <c r="B782" s="68"/>
      <c r="C782" s="6" t="s">
        <v>187</v>
      </c>
      <c r="D782" s="29" t="s">
        <v>188</v>
      </c>
      <c r="E782" s="54">
        <v>4.2</v>
      </c>
    </row>
    <row r="783" spans="2:5" ht="14.25" customHeight="1">
      <c r="B783" s="68"/>
      <c r="C783" s="6" t="s">
        <v>141</v>
      </c>
      <c r="D783" s="30" t="s">
        <v>142</v>
      </c>
      <c r="E783" s="55">
        <v>4.2</v>
      </c>
    </row>
    <row r="784" spans="2:5" ht="14.25" customHeight="1">
      <c r="B784" s="68"/>
      <c r="C784" s="6" t="s">
        <v>213</v>
      </c>
      <c r="D784" s="29" t="s">
        <v>214</v>
      </c>
      <c r="E784" s="54">
        <v>4.0999999999999996</v>
      </c>
    </row>
    <row r="785" spans="2:5" ht="14.25" customHeight="1">
      <c r="B785" s="68"/>
      <c r="C785" s="6" t="s">
        <v>179</v>
      </c>
      <c r="D785" s="30" t="s">
        <v>180</v>
      </c>
      <c r="E785" s="55">
        <v>4.0999999999999996</v>
      </c>
    </row>
    <row r="786" spans="2:5" ht="14.25" customHeight="1">
      <c r="B786" s="68"/>
      <c r="C786" s="6" t="s">
        <v>159</v>
      </c>
      <c r="D786" s="29" t="s">
        <v>160</v>
      </c>
      <c r="E786" s="54">
        <v>4.0999999999999996</v>
      </c>
    </row>
    <row r="787" spans="2:5" ht="14.25" customHeight="1">
      <c r="B787" s="68"/>
      <c r="C787" s="6" t="s">
        <v>243</v>
      </c>
      <c r="D787" s="30" t="s">
        <v>244</v>
      </c>
      <c r="E787" s="55">
        <v>4.0999999999999996</v>
      </c>
    </row>
    <row r="788" spans="2:5" ht="14.25" customHeight="1">
      <c r="B788" s="68"/>
      <c r="C788" s="6" t="s">
        <v>235</v>
      </c>
      <c r="D788" s="29" t="s">
        <v>236</v>
      </c>
      <c r="E788" s="54">
        <v>4.0999999999999996</v>
      </c>
    </row>
    <row r="789" spans="2:5" ht="14.25" customHeight="1">
      <c r="B789" s="68"/>
      <c r="C789" s="6" t="s">
        <v>233</v>
      </c>
      <c r="D789" s="30" t="s">
        <v>234</v>
      </c>
      <c r="E789" s="55">
        <v>4.0999999999999996</v>
      </c>
    </row>
    <row r="790" spans="2:5" ht="14.25" customHeight="1">
      <c r="B790" s="68"/>
      <c r="C790" s="6" t="s">
        <v>82</v>
      </c>
      <c r="D790" s="29" t="s">
        <v>83</v>
      </c>
      <c r="E790" s="54">
        <v>4.0999999999999996</v>
      </c>
    </row>
    <row r="791" spans="2:5" ht="14.25" customHeight="1">
      <c r="B791" s="68"/>
      <c r="C791" s="6" t="s">
        <v>181</v>
      </c>
      <c r="D791" s="30" t="s">
        <v>182</v>
      </c>
      <c r="E791" s="55">
        <v>4.0999999999999996</v>
      </c>
    </row>
    <row r="792" spans="2:5" ht="14.25" customHeight="1">
      <c r="B792" s="68"/>
      <c r="C792" s="6" t="s">
        <v>239</v>
      </c>
      <c r="D792" s="29" t="s">
        <v>240</v>
      </c>
      <c r="E792" s="54">
        <v>4.0999999999999996</v>
      </c>
    </row>
    <row r="793" spans="2:5" ht="14.25" customHeight="1">
      <c r="B793" s="68"/>
      <c r="C793" s="6" t="s">
        <v>193</v>
      </c>
      <c r="D793" s="30" t="s">
        <v>194</v>
      </c>
      <c r="E793" s="55">
        <v>4.0999999999999996</v>
      </c>
    </row>
    <row r="794" spans="2:5" ht="14.25" customHeight="1">
      <c r="B794" s="68"/>
      <c r="C794" s="6" t="s">
        <v>223</v>
      </c>
      <c r="D794" s="29" t="s">
        <v>224</v>
      </c>
      <c r="E794" s="54">
        <v>4.0999999999999996</v>
      </c>
    </row>
    <row r="795" spans="2:5" ht="14.25" customHeight="1">
      <c r="B795" s="68"/>
      <c r="C795" s="6" t="s">
        <v>227</v>
      </c>
      <c r="D795" s="30" t="s">
        <v>228</v>
      </c>
      <c r="E795" s="55">
        <v>4.0999999999999996</v>
      </c>
    </row>
    <row r="796" spans="2:5" ht="14.25" customHeight="1">
      <c r="B796" s="68"/>
      <c r="C796" s="6" t="s">
        <v>211</v>
      </c>
      <c r="D796" s="29" t="s">
        <v>212</v>
      </c>
      <c r="E796" s="54">
        <v>4.0999999999999996</v>
      </c>
    </row>
    <row r="797" spans="2:5" ht="14.25" customHeight="1">
      <c r="B797" s="68"/>
      <c r="C797" s="6" t="s">
        <v>217</v>
      </c>
      <c r="D797" s="30" t="s">
        <v>218</v>
      </c>
      <c r="E797" s="55">
        <v>4.0999999999999996</v>
      </c>
    </row>
    <row r="798" spans="2:5" ht="14.25" customHeight="1">
      <c r="B798" s="68"/>
      <c r="C798" s="6" t="s">
        <v>209</v>
      </c>
      <c r="D798" s="29" t="s">
        <v>210</v>
      </c>
      <c r="E798" s="54">
        <v>4.0999999999999996</v>
      </c>
    </row>
    <row r="799" spans="2:5" ht="14.25" customHeight="1">
      <c r="B799" s="68"/>
      <c r="C799" s="6" t="s">
        <v>185</v>
      </c>
      <c r="D799" s="30" t="s">
        <v>186</v>
      </c>
      <c r="E799" s="55">
        <v>4.0999999999999996</v>
      </c>
    </row>
    <row r="800" spans="2:5" ht="14.25" customHeight="1">
      <c r="B800" s="68"/>
      <c r="C800" s="6" t="s">
        <v>237</v>
      </c>
      <c r="D800" s="29" t="s">
        <v>238</v>
      </c>
      <c r="E800" s="54">
        <v>4</v>
      </c>
    </row>
    <row r="801" spans="2:5" ht="14.25" customHeight="1">
      <c r="B801" s="68"/>
      <c r="C801" s="6" t="s">
        <v>257</v>
      </c>
      <c r="D801" s="30" t="s">
        <v>258</v>
      </c>
      <c r="E801" s="55">
        <v>4</v>
      </c>
    </row>
    <row r="802" spans="2:5" ht="14.25" customHeight="1">
      <c r="B802" s="68"/>
      <c r="C802" s="6" t="s">
        <v>251</v>
      </c>
      <c r="D802" s="29" t="s">
        <v>252</v>
      </c>
      <c r="E802" s="54">
        <v>4</v>
      </c>
    </row>
    <row r="803" spans="2:5" ht="14.25" customHeight="1">
      <c r="B803" s="68"/>
      <c r="C803" s="6" t="s">
        <v>255</v>
      </c>
      <c r="D803" s="30" t="s">
        <v>256</v>
      </c>
      <c r="E803" s="55">
        <v>4</v>
      </c>
    </row>
    <row r="804" spans="2:5" ht="14.25" customHeight="1">
      <c r="B804" s="68"/>
      <c r="C804" s="6" t="s">
        <v>247</v>
      </c>
      <c r="D804" s="29" t="s">
        <v>248</v>
      </c>
      <c r="E804" s="54">
        <v>4</v>
      </c>
    </row>
    <row r="805" spans="2:5" ht="14.25" customHeight="1">
      <c r="B805" s="68"/>
      <c r="C805" s="6" t="s">
        <v>245</v>
      </c>
      <c r="D805" s="30" t="s">
        <v>246</v>
      </c>
      <c r="E805" s="55">
        <v>4</v>
      </c>
    </row>
    <row r="806" spans="2:5" ht="14.25" customHeight="1">
      <c r="B806" s="68"/>
      <c r="C806" s="6" t="s">
        <v>257</v>
      </c>
      <c r="D806" s="29" t="s">
        <v>734</v>
      </c>
      <c r="E806" s="54">
        <v>4</v>
      </c>
    </row>
    <row r="807" spans="2:5" ht="14.25" customHeight="1">
      <c r="B807" s="68"/>
      <c r="C807" s="6" t="s">
        <v>263</v>
      </c>
      <c r="D807" s="30" t="s">
        <v>264</v>
      </c>
      <c r="E807" s="55">
        <v>3.9</v>
      </c>
    </row>
    <row r="808" spans="2:5" ht="14.25" customHeight="1">
      <c r="B808" s="68"/>
      <c r="C808" s="6" t="s">
        <v>253</v>
      </c>
      <c r="D808" s="29" t="s">
        <v>254</v>
      </c>
      <c r="E808" s="54">
        <v>3.9</v>
      </c>
    </row>
    <row r="809" spans="2:5" ht="14.25" customHeight="1">
      <c r="B809" s="68"/>
      <c r="C809" s="6" t="s">
        <v>205</v>
      </c>
      <c r="D809" s="30" t="s">
        <v>206</v>
      </c>
      <c r="E809" s="55">
        <v>3.9</v>
      </c>
    </row>
    <row r="810" spans="2:5" ht="14.25" customHeight="1">
      <c r="B810" s="68"/>
      <c r="C810" s="6" t="s">
        <v>267</v>
      </c>
      <c r="D810" s="29" t="s">
        <v>268</v>
      </c>
      <c r="E810" s="54">
        <v>3.9</v>
      </c>
    </row>
    <row r="811" spans="2:5" ht="14.25" customHeight="1">
      <c r="B811" s="68"/>
      <c r="C811" s="6" t="s">
        <v>229</v>
      </c>
      <c r="D811" s="30" t="s">
        <v>230</v>
      </c>
      <c r="E811" s="55">
        <v>3.9</v>
      </c>
    </row>
    <row r="812" spans="2:5" ht="14.25" customHeight="1">
      <c r="B812" s="68"/>
      <c r="C812" s="6" t="s">
        <v>225</v>
      </c>
      <c r="D812" s="29" t="s">
        <v>226</v>
      </c>
      <c r="E812" s="54">
        <v>3.9</v>
      </c>
    </row>
    <row r="813" spans="2:5" ht="14.25" customHeight="1">
      <c r="B813" s="68"/>
      <c r="C813" s="6" t="s">
        <v>221</v>
      </c>
      <c r="D813" s="30" t="s">
        <v>222</v>
      </c>
      <c r="E813" s="55">
        <v>3.9</v>
      </c>
    </row>
    <row r="814" spans="2:5" ht="14.25" customHeight="1">
      <c r="B814" s="68"/>
      <c r="C814" s="6" t="s">
        <v>259</v>
      </c>
      <c r="D814" s="29" t="s">
        <v>260</v>
      </c>
      <c r="E814" s="54">
        <v>3.9</v>
      </c>
    </row>
    <row r="815" spans="2:5" ht="14.25" customHeight="1">
      <c r="B815" s="68"/>
      <c r="C815" s="6" t="s">
        <v>277</v>
      </c>
      <c r="D815" s="30" t="s">
        <v>278</v>
      </c>
      <c r="E815" s="55">
        <v>3.9</v>
      </c>
    </row>
    <row r="816" spans="2:5" ht="14.25" customHeight="1">
      <c r="B816" s="68"/>
      <c r="C816" s="6" t="s">
        <v>241</v>
      </c>
      <c r="D816" s="29" t="s">
        <v>242</v>
      </c>
      <c r="E816" s="54">
        <v>3.9</v>
      </c>
    </row>
    <row r="817" spans="2:5" ht="14.25" customHeight="1">
      <c r="B817" s="68"/>
      <c r="C817" s="6" t="s">
        <v>249</v>
      </c>
      <c r="D817" s="30" t="s">
        <v>250</v>
      </c>
      <c r="E817" s="55">
        <v>3.9</v>
      </c>
    </row>
    <row r="818" spans="2:5" ht="14.25" customHeight="1">
      <c r="B818" s="68"/>
      <c r="C818" s="6" t="s">
        <v>301</v>
      </c>
      <c r="D818" s="29" t="s">
        <v>302</v>
      </c>
      <c r="E818" s="54">
        <v>3.9</v>
      </c>
    </row>
    <row r="819" spans="2:5" ht="14.25" customHeight="1">
      <c r="B819" s="68"/>
      <c r="C819" s="6" t="s">
        <v>269</v>
      </c>
      <c r="D819" s="30" t="s">
        <v>270</v>
      </c>
      <c r="E819" s="55">
        <v>3.8</v>
      </c>
    </row>
    <row r="820" spans="2:5" ht="14.25" customHeight="1">
      <c r="B820" s="68"/>
      <c r="C820" s="6" t="s">
        <v>323</v>
      </c>
      <c r="D820" s="29" t="s">
        <v>324</v>
      </c>
      <c r="E820" s="54">
        <v>3.8</v>
      </c>
    </row>
    <row r="821" spans="2:5" ht="14.25" customHeight="1">
      <c r="B821" s="68"/>
      <c r="C821" s="6" t="s">
        <v>273</v>
      </c>
      <c r="D821" s="30" t="s">
        <v>274</v>
      </c>
      <c r="E821" s="55">
        <v>3.8</v>
      </c>
    </row>
    <row r="822" spans="2:5" ht="14.25" customHeight="1">
      <c r="B822" s="68"/>
      <c r="C822" s="6" t="s">
        <v>279</v>
      </c>
      <c r="D822" s="29" t="s">
        <v>280</v>
      </c>
      <c r="E822" s="54">
        <v>3.8</v>
      </c>
    </row>
    <row r="823" spans="2:5" ht="14.25" customHeight="1">
      <c r="B823" s="68"/>
      <c r="C823" s="6" t="s">
        <v>281</v>
      </c>
      <c r="D823" s="30" t="s">
        <v>282</v>
      </c>
      <c r="E823" s="55">
        <v>3.8</v>
      </c>
    </row>
    <row r="824" spans="2:5" ht="14.25" customHeight="1">
      <c r="B824" s="68"/>
      <c r="C824" s="6" t="s">
        <v>261</v>
      </c>
      <c r="D824" s="29" t="s">
        <v>262</v>
      </c>
      <c r="E824" s="54">
        <v>3.8</v>
      </c>
    </row>
    <row r="825" spans="2:5" ht="14.25" customHeight="1">
      <c r="B825" s="68"/>
      <c r="C825" s="6" t="s">
        <v>303</v>
      </c>
      <c r="D825" s="30" t="s">
        <v>304</v>
      </c>
      <c r="E825" s="55">
        <v>3.8</v>
      </c>
    </row>
    <row r="826" spans="2:5" ht="14.25" customHeight="1">
      <c r="B826" s="68"/>
      <c r="C826" s="6" t="s">
        <v>379</v>
      </c>
      <c r="D826" s="29" t="s">
        <v>380</v>
      </c>
      <c r="E826" s="54">
        <v>3.7</v>
      </c>
    </row>
    <row r="827" spans="2:5" ht="14.25" customHeight="1">
      <c r="B827" s="68"/>
      <c r="C827" s="6" t="s">
        <v>295</v>
      </c>
      <c r="D827" s="30" t="s">
        <v>296</v>
      </c>
      <c r="E827" s="55">
        <v>3.7</v>
      </c>
    </row>
    <row r="828" spans="2:5" ht="14.25" customHeight="1">
      <c r="B828" s="68"/>
      <c r="C828" s="6" t="s">
        <v>327</v>
      </c>
      <c r="D828" s="29" t="s">
        <v>328</v>
      </c>
      <c r="E828" s="54">
        <v>3.7</v>
      </c>
    </row>
    <row r="829" spans="2:5" ht="14.25" customHeight="1">
      <c r="B829" s="68"/>
      <c r="C829" s="6" t="s">
        <v>349</v>
      </c>
      <c r="D829" s="30" t="s">
        <v>350</v>
      </c>
      <c r="E829" s="55">
        <v>3.7</v>
      </c>
    </row>
    <row r="830" spans="2:5" ht="14.25" customHeight="1">
      <c r="B830" s="68"/>
      <c r="C830" s="6" t="s">
        <v>313</v>
      </c>
      <c r="D830" s="29" t="s">
        <v>314</v>
      </c>
      <c r="E830" s="54">
        <v>3.7</v>
      </c>
    </row>
    <row r="831" spans="2:5" ht="14.25" customHeight="1">
      <c r="B831" s="68"/>
      <c r="C831" s="6" t="s">
        <v>399</v>
      </c>
      <c r="D831" s="30" t="s">
        <v>400</v>
      </c>
      <c r="E831" s="55">
        <v>3.7</v>
      </c>
    </row>
    <row r="832" spans="2:5" ht="14.25" customHeight="1">
      <c r="B832" s="68"/>
      <c r="C832" s="6" t="s">
        <v>271</v>
      </c>
      <c r="D832" s="29" t="s">
        <v>272</v>
      </c>
      <c r="E832" s="54">
        <v>3.7</v>
      </c>
    </row>
    <row r="833" spans="2:5" ht="14.25" customHeight="1">
      <c r="B833" s="68"/>
      <c r="C833" s="6" t="s">
        <v>363</v>
      </c>
      <c r="D833" s="30" t="s">
        <v>364</v>
      </c>
      <c r="E833" s="55">
        <v>3.7</v>
      </c>
    </row>
    <row r="834" spans="2:5" ht="14.25" customHeight="1">
      <c r="B834" s="68"/>
      <c r="C834" s="6" t="s">
        <v>331</v>
      </c>
      <c r="D834" s="29" t="s">
        <v>332</v>
      </c>
      <c r="E834" s="54">
        <v>3.7</v>
      </c>
    </row>
    <row r="835" spans="2:5" ht="14.25" customHeight="1">
      <c r="B835" s="68"/>
      <c r="C835" s="6" t="s">
        <v>287</v>
      </c>
      <c r="D835" s="30" t="s">
        <v>288</v>
      </c>
      <c r="E835" s="55">
        <v>3.7</v>
      </c>
    </row>
    <row r="836" spans="2:5" ht="14.25" customHeight="1">
      <c r="B836" s="68"/>
      <c r="C836" s="6" t="s">
        <v>337</v>
      </c>
      <c r="D836" s="29" t="s">
        <v>338</v>
      </c>
      <c r="E836" s="54">
        <v>3.6</v>
      </c>
    </row>
    <row r="837" spans="2:5" ht="14.25" customHeight="1">
      <c r="B837" s="68"/>
      <c r="C837" s="6" t="s">
        <v>317</v>
      </c>
      <c r="D837" s="30" t="s">
        <v>318</v>
      </c>
      <c r="E837" s="55">
        <v>3.6</v>
      </c>
    </row>
    <row r="838" spans="2:5" ht="14.25" customHeight="1">
      <c r="B838" s="68"/>
      <c r="C838" s="6" t="s">
        <v>289</v>
      </c>
      <c r="D838" s="29" t="s">
        <v>290</v>
      </c>
      <c r="E838" s="54">
        <v>3.6</v>
      </c>
    </row>
    <row r="839" spans="2:5" ht="14.25" customHeight="1">
      <c r="B839" s="68"/>
      <c r="C839" s="6" t="s">
        <v>315</v>
      </c>
      <c r="D839" s="30" t="s">
        <v>316</v>
      </c>
      <c r="E839" s="55">
        <v>3.6</v>
      </c>
    </row>
    <row r="840" spans="2:5" ht="14.25" customHeight="1">
      <c r="B840" s="68"/>
      <c r="C840" s="6" t="s">
        <v>291</v>
      </c>
      <c r="D840" s="29" t="s">
        <v>292</v>
      </c>
      <c r="E840" s="54">
        <v>3.6</v>
      </c>
    </row>
    <row r="841" spans="2:5" ht="14.25" customHeight="1">
      <c r="B841" s="68"/>
      <c r="C841" s="6" t="s">
        <v>339</v>
      </c>
      <c r="D841" s="30" t="s">
        <v>340</v>
      </c>
      <c r="E841" s="55">
        <v>3.6</v>
      </c>
    </row>
    <row r="842" spans="2:5" ht="14.25" customHeight="1">
      <c r="B842" s="68"/>
      <c r="C842" s="6" t="s">
        <v>325</v>
      </c>
      <c r="D842" s="29" t="s">
        <v>326</v>
      </c>
      <c r="E842" s="54">
        <v>3.6</v>
      </c>
    </row>
    <row r="843" spans="2:5" ht="14.25" customHeight="1">
      <c r="B843" s="68"/>
      <c r="C843" s="6" t="s">
        <v>365</v>
      </c>
      <c r="D843" s="30" t="s">
        <v>366</v>
      </c>
      <c r="E843" s="55">
        <v>3.6</v>
      </c>
    </row>
    <row r="844" spans="2:5" ht="14.25" customHeight="1">
      <c r="B844" s="68"/>
      <c r="C844" s="6" t="s">
        <v>285</v>
      </c>
      <c r="D844" s="29" t="s">
        <v>286</v>
      </c>
      <c r="E844" s="54">
        <v>3.6</v>
      </c>
    </row>
    <row r="845" spans="2:5" ht="14.25" customHeight="1">
      <c r="B845" s="68"/>
      <c r="C845" s="6" t="s">
        <v>319</v>
      </c>
      <c r="D845" s="30" t="s">
        <v>320</v>
      </c>
      <c r="E845" s="55">
        <v>3.6</v>
      </c>
    </row>
    <row r="846" spans="2:5" ht="14.25" customHeight="1">
      <c r="B846" s="68"/>
      <c r="C846" s="6" t="s">
        <v>307</v>
      </c>
      <c r="D846" s="29" t="s">
        <v>308</v>
      </c>
      <c r="E846" s="54">
        <v>3.6</v>
      </c>
    </row>
    <row r="847" spans="2:5" ht="14.25" customHeight="1">
      <c r="B847" s="68"/>
      <c r="C847" s="6" t="s">
        <v>299</v>
      </c>
      <c r="D847" s="30" t="s">
        <v>300</v>
      </c>
      <c r="E847" s="55">
        <v>3.6</v>
      </c>
    </row>
    <row r="848" spans="2:5" ht="14.25" customHeight="1">
      <c r="B848" s="68"/>
      <c r="C848" s="6" t="s">
        <v>297</v>
      </c>
      <c r="D848" s="29" t="s">
        <v>298</v>
      </c>
      <c r="E848" s="54">
        <v>3.6</v>
      </c>
    </row>
    <row r="849" spans="2:5" ht="14.25" customHeight="1">
      <c r="B849" s="68"/>
      <c r="C849" s="6" t="s">
        <v>305</v>
      </c>
      <c r="D849" s="30" t="s">
        <v>306</v>
      </c>
      <c r="E849" s="55">
        <v>3.6</v>
      </c>
    </row>
    <row r="850" spans="2:5" ht="14.25" customHeight="1">
      <c r="B850" s="68"/>
      <c r="C850" s="6" t="s">
        <v>389</v>
      </c>
      <c r="D850" s="29" t="s">
        <v>390</v>
      </c>
      <c r="E850" s="54">
        <v>3.5</v>
      </c>
    </row>
    <row r="851" spans="2:5" ht="14.25" customHeight="1">
      <c r="B851" s="68"/>
      <c r="C851" s="6" t="s">
        <v>335</v>
      </c>
      <c r="D851" s="30" t="s">
        <v>336</v>
      </c>
      <c r="E851" s="55">
        <v>3.5</v>
      </c>
    </row>
    <row r="852" spans="2:5" ht="14.25" customHeight="1">
      <c r="B852" s="68"/>
      <c r="C852" s="6" t="s">
        <v>311</v>
      </c>
      <c r="D852" s="29" t="s">
        <v>312</v>
      </c>
      <c r="E852" s="54">
        <v>3.5</v>
      </c>
    </row>
    <row r="853" spans="2:5" ht="14.25" customHeight="1">
      <c r="B853" s="68"/>
      <c r="C853" s="6" t="s">
        <v>351</v>
      </c>
      <c r="D853" s="30" t="s">
        <v>352</v>
      </c>
      <c r="E853" s="55">
        <v>3.5</v>
      </c>
    </row>
    <row r="854" spans="2:5" ht="14.25" customHeight="1">
      <c r="B854" s="68"/>
      <c r="C854" s="6" t="s">
        <v>347</v>
      </c>
      <c r="D854" s="29" t="s">
        <v>348</v>
      </c>
      <c r="E854" s="54">
        <v>3.5</v>
      </c>
    </row>
    <row r="855" spans="2:5" ht="14.25" customHeight="1">
      <c r="B855" s="68"/>
      <c r="C855" s="6" t="s">
        <v>375</v>
      </c>
      <c r="D855" s="30" t="s">
        <v>376</v>
      </c>
      <c r="E855" s="55">
        <v>3.5</v>
      </c>
    </row>
    <row r="856" spans="2:5" ht="14.25" customHeight="1">
      <c r="B856" s="68"/>
      <c r="C856" s="6" t="s">
        <v>343</v>
      </c>
      <c r="D856" s="29" t="s">
        <v>344</v>
      </c>
      <c r="E856" s="54">
        <v>3.5</v>
      </c>
    </row>
    <row r="857" spans="2:5" ht="14.25" customHeight="1">
      <c r="B857" s="68"/>
      <c r="C857" s="6" t="s">
        <v>329</v>
      </c>
      <c r="D857" s="30" t="s">
        <v>330</v>
      </c>
      <c r="E857" s="55">
        <v>3.5</v>
      </c>
    </row>
    <row r="858" spans="2:5" ht="14.25" customHeight="1">
      <c r="B858" s="68"/>
      <c r="C858" s="6" t="s">
        <v>283</v>
      </c>
      <c r="D858" s="29" t="s">
        <v>284</v>
      </c>
      <c r="E858" s="54">
        <v>3.5</v>
      </c>
    </row>
    <row r="859" spans="2:5" ht="14.25" customHeight="1">
      <c r="B859" s="68"/>
      <c r="C859" s="6" t="s">
        <v>293</v>
      </c>
      <c r="D859" s="30" t="s">
        <v>294</v>
      </c>
      <c r="E859" s="55">
        <v>3.5</v>
      </c>
    </row>
    <row r="860" spans="2:5" ht="14.25" customHeight="1">
      <c r="B860" s="68"/>
      <c r="C860" s="6" t="s">
        <v>341</v>
      </c>
      <c r="D860" s="29" t="s">
        <v>342</v>
      </c>
      <c r="E860" s="54">
        <v>3.5</v>
      </c>
    </row>
    <row r="861" spans="2:5" ht="14.25" customHeight="1">
      <c r="B861" s="68"/>
      <c r="C861" s="6" t="s">
        <v>367</v>
      </c>
      <c r="D861" s="30" t="s">
        <v>368</v>
      </c>
      <c r="E861" s="55">
        <v>3.5</v>
      </c>
    </row>
    <row r="862" spans="2:5" ht="14.25" customHeight="1">
      <c r="B862" s="68"/>
      <c r="C862" s="6" t="s">
        <v>371</v>
      </c>
      <c r="D862" s="29" t="s">
        <v>372</v>
      </c>
      <c r="E862" s="54">
        <v>3.5</v>
      </c>
    </row>
    <row r="863" spans="2:5" ht="14.25" customHeight="1">
      <c r="B863" s="68"/>
      <c r="C863" s="6" t="s">
        <v>333</v>
      </c>
      <c r="D863" s="30" t="s">
        <v>334</v>
      </c>
      <c r="E863" s="55">
        <v>3.4</v>
      </c>
    </row>
    <row r="864" spans="2:5" ht="14.25" customHeight="1">
      <c r="B864" s="68"/>
      <c r="C864" s="6" t="s">
        <v>373</v>
      </c>
      <c r="D864" s="29" t="s">
        <v>374</v>
      </c>
      <c r="E864" s="54">
        <v>3.4</v>
      </c>
    </row>
    <row r="865" spans="2:5" ht="14.25" customHeight="1">
      <c r="B865" s="68"/>
      <c r="C865" s="6" t="s">
        <v>353</v>
      </c>
      <c r="D865" s="30" t="s">
        <v>354</v>
      </c>
      <c r="E865" s="55">
        <v>3.4</v>
      </c>
    </row>
    <row r="866" spans="2:5" ht="14.25" customHeight="1">
      <c r="B866" s="68"/>
      <c r="C866" s="6" t="s">
        <v>413</v>
      </c>
      <c r="D866" s="29" t="s">
        <v>414</v>
      </c>
      <c r="E866" s="54">
        <v>3.4</v>
      </c>
    </row>
    <row r="867" spans="2:5" ht="14.25" customHeight="1">
      <c r="B867" s="68"/>
      <c r="C867" s="6" t="s">
        <v>381</v>
      </c>
      <c r="D867" s="30" t="s">
        <v>382</v>
      </c>
      <c r="E867" s="55">
        <v>3.4</v>
      </c>
    </row>
    <row r="868" spans="2:5" ht="14.25" customHeight="1">
      <c r="B868" s="68"/>
      <c r="C868" s="6" t="s">
        <v>359</v>
      </c>
      <c r="D868" s="29" t="s">
        <v>360</v>
      </c>
      <c r="E868" s="54">
        <v>3.4</v>
      </c>
    </row>
    <row r="869" spans="2:5" ht="14.25" customHeight="1">
      <c r="B869" s="68"/>
      <c r="C869" s="6" t="s">
        <v>345</v>
      </c>
      <c r="D869" s="30" t="s">
        <v>346</v>
      </c>
      <c r="E869" s="55">
        <v>3.4</v>
      </c>
    </row>
    <row r="870" spans="2:5" ht="14.25" customHeight="1">
      <c r="B870" s="68"/>
      <c r="C870" s="6" t="s">
        <v>357</v>
      </c>
      <c r="D870" s="29" t="s">
        <v>358</v>
      </c>
      <c r="E870" s="54">
        <v>3.4</v>
      </c>
    </row>
    <row r="871" spans="2:5" ht="14.25" customHeight="1">
      <c r="B871" s="68"/>
      <c r="C871" s="6" t="s">
        <v>477</v>
      </c>
      <c r="D871" s="30" t="s">
        <v>478</v>
      </c>
      <c r="E871" s="55">
        <v>3.4</v>
      </c>
    </row>
    <row r="872" spans="2:5" ht="14.25" customHeight="1">
      <c r="B872" s="68"/>
      <c r="C872" s="6" t="s">
        <v>737</v>
      </c>
      <c r="D872" s="29" t="s">
        <v>738</v>
      </c>
      <c r="E872" s="54">
        <v>3.4</v>
      </c>
    </row>
    <row r="873" spans="2:5" ht="14.25" customHeight="1">
      <c r="B873" s="68"/>
      <c r="C873" s="6" t="s">
        <v>445</v>
      </c>
      <c r="D873" s="30" t="s">
        <v>446</v>
      </c>
      <c r="E873" s="55">
        <v>3.4</v>
      </c>
    </row>
    <row r="874" spans="2:5" ht="14.25" customHeight="1">
      <c r="B874" s="68"/>
      <c r="C874" s="6" t="s">
        <v>471</v>
      </c>
      <c r="D874" s="29" t="s">
        <v>472</v>
      </c>
      <c r="E874" s="54">
        <v>3.3</v>
      </c>
    </row>
    <row r="875" spans="2:5" ht="14.25" customHeight="1">
      <c r="B875" s="68"/>
      <c r="C875" s="6" t="s">
        <v>401</v>
      </c>
      <c r="D875" s="30" t="s">
        <v>402</v>
      </c>
      <c r="E875" s="55">
        <v>3.3</v>
      </c>
    </row>
    <row r="876" spans="2:5" ht="14.25" customHeight="1">
      <c r="B876" s="68"/>
      <c r="C876" s="6" t="s">
        <v>411</v>
      </c>
      <c r="D876" s="29" t="s">
        <v>412</v>
      </c>
      <c r="E876" s="54">
        <v>3.3</v>
      </c>
    </row>
    <row r="877" spans="2:5" ht="14.25" customHeight="1">
      <c r="B877" s="68"/>
      <c r="C877" s="6" t="s">
        <v>393</v>
      </c>
      <c r="D877" s="30" t="s">
        <v>394</v>
      </c>
      <c r="E877" s="55">
        <v>3.3</v>
      </c>
    </row>
    <row r="878" spans="2:5" ht="14.25" customHeight="1">
      <c r="B878" s="68"/>
      <c r="C878" s="6" t="s">
        <v>487</v>
      </c>
      <c r="D878" s="29" t="s">
        <v>488</v>
      </c>
      <c r="E878" s="54">
        <v>3.3</v>
      </c>
    </row>
    <row r="879" spans="2:5" ht="14.25" customHeight="1">
      <c r="B879" s="68"/>
      <c r="C879" s="6" t="s">
        <v>377</v>
      </c>
      <c r="D879" s="30" t="s">
        <v>378</v>
      </c>
      <c r="E879" s="55">
        <v>3.3</v>
      </c>
    </row>
    <row r="880" spans="2:5" ht="14.25" customHeight="1">
      <c r="B880" s="68"/>
      <c r="C880" s="6" t="s">
        <v>459</v>
      </c>
      <c r="D880" s="29" t="s">
        <v>460</v>
      </c>
      <c r="E880" s="54">
        <v>3.3</v>
      </c>
    </row>
    <row r="881" spans="2:5" ht="14.25" customHeight="1">
      <c r="B881" s="68"/>
      <c r="C881" s="6" t="s">
        <v>361</v>
      </c>
      <c r="D881" s="30" t="s">
        <v>362</v>
      </c>
      <c r="E881" s="55">
        <v>3.3</v>
      </c>
    </row>
    <row r="882" spans="2:5" ht="14.25" customHeight="1">
      <c r="B882" s="68"/>
      <c r="C882" s="6" t="s">
        <v>321</v>
      </c>
      <c r="D882" s="29" t="s">
        <v>322</v>
      </c>
      <c r="E882" s="54">
        <v>3.3</v>
      </c>
    </row>
    <row r="883" spans="2:5" ht="14.25" customHeight="1">
      <c r="B883" s="68"/>
      <c r="C883" s="6" t="s">
        <v>309</v>
      </c>
      <c r="D883" s="30" t="s">
        <v>310</v>
      </c>
      <c r="E883" s="55">
        <v>3.3</v>
      </c>
    </row>
    <row r="884" spans="2:5" ht="14.25" customHeight="1">
      <c r="B884" s="68"/>
      <c r="C884" s="6" t="s">
        <v>397</v>
      </c>
      <c r="D884" s="29" t="s">
        <v>398</v>
      </c>
      <c r="E884" s="54">
        <v>3.3</v>
      </c>
    </row>
    <row r="885" spans="2:5" ht="14.25" customHeight="1">
      <c r="B885" s="68"/>
      <c r="C885" s="6" t="s">
        <v>385</v>
      </c>
      <c r="D885" s="30" t="s">
        <v>386</v>
      </c>
      <c r="E885" s="55">
        <v>3.3</v>
      </c>
    </row>
    <row r="886" spans="2:5" ht="14.25" customHeight="1">
      <c r="B886" s="68"/>
      <c r="C886" s="6" t="s">
        <v>423</v>
      </c>
      <c r="D886" s="29" t="s">
        <v>424</v>
      </c>
      <c r="E886" s="54">
        <v>3.3</v>
      </c>
    </row>
    <row r="887" spans="2:5" ht="14.25" customHeight="1">
      <c r="B887" s="68"/>
      <c r="C887" s="6" t="s">
        <v>369</v>
      </c>
      <c r="D887" s="30" t="s">
        <v>370</v>
      </c>
      <c r="E887" s="55">
        <v>3.3</v>
      </c>
    </row>
    <row r="888" spans="2:5" ht="14.25" customHeight="1">
      <c r="B888" s="68"/>
      <c r="C888" s="6" t="s">
        <v>395</v>
      </c>
      <c r="D888" s="29" t="s">
        <v>396</v>
      </c>
      <c r="E888" s="54">
        <v>3.3</v>
      </c>
    </row>
    <row r="889" spans="2:5" ht="14.25" customHeight="1">
      <c r="B889" s="68"/>
      <c r="C889" s="6" t="s">
        <v>427</v>
      </c>
      <c r="D889" s="30" t="s">
        <v>428</v>
      </c>
      <c r="E889" s="55">
        <v>3.3</v>
      </c>
    </row>
    <row r="890" spans="2:5" ht="14.25" customHeight="1">
      <c r="B890" s="68"/>
      <c r="C890" s="6" t="s">
        <v>421</v>
      </c>
      <c r="D890" s="29" t="s">
        <v>422</v>
      </c>
      <c r="E890" s="54">
        <v>3.3</v>
      </c>
    </row>
    <row r="891" spans="2:5" ht="14.25" customHeight="1">
      <c r="B891" s="68"/>
      <c r="C891" s="6" t="s">
        <v>391</v>
      </c>
      <c r="D891" s="30" t="s">
        <v>392</v>
      </c>
      <c r="E891" s="55">
        <v>3.3</v>
      </c>
    </row>
    <row r="892" spans="2:5" ht="14.25" customHeight="1">
      <c r="B892" s="68"/>
      <c r="C892" s="6" t="s">
        <v>527</v>
      </c>
      <c r="D892" s="29" t="s">
        <v>528</v>
      </c>
      <c r="E892" s="54">
        <v>3.3</v>
      </c>
    </row>
    <row r="893" spans="2:5" ht="14.25" customHeight="1">
      <c r="B893" s="68"/>
      <c r="C893" s="6" t="s">
        <v>449</v>
      </c>
      <c r="D893" s="30" t="s">
        <v>450</v>
      </c>
      <c r="E893" s="55">
        <v>3.3</v>
      </c>
    </row>
    <row r="894" spans="2:5" ht="14.25" customHeight="1">
      <c r="B894" s="68"/>
      <c r="C894" s="6" t="s">
        <v>435</v>
      </c>
      <c r="D894" s="29" t="s">
        <v>436</v>
      </c>
      <c r="E894" s="54">
        <v>3.2</v>
      </c>
    </row>
    <row r="895" spans="2:5" ht="14.25" customHeight="1">
      <c r="B895" s="68"/>
      <c r="C895" s="6" t="s">
        <v>439</v>
      </c>
      <c r="D895" s="30" t="s">
        <v>440</v>
      </c>
      <c r="E895" s="55">
        <v>3.2</v>
      </c>
    </row>
    <row r="896" spans="2:5" ht="14.25" customHeight="1">
      <c r="B896" s="68"/>
      <c r="C896" s="6" t="s">
        <v>407</v>
      </c>
      <c r="D896" s="29" t="s">
        <v>408</v>
      </c>
      <c r="E896" s="54">
        <v>3.2</v>
      </c>
    </row>
    <row r="897" spans="2:5" ht="14.25" customHeight="1">
      <c r="B897" s="68"/>
      <c r="C897" s="6" t="s">
        <v>429</v>
      </c>
      <c r="D897" s="30" t="s">
        <v>430</v>
      </c>
      <c r="E897" s="55">
        <v>3.2</v>
      </c>
    </row>
    <row r="898" spans="2:5" ht="14.25" customHeight="1">
      <c r="B898" s="68"/>
      <c r="C898" s="6" t="s">
        <v>409</v>
      </c>
      <c r="D898" s="29" t="s">
        <v>410</v>
      </c>
      <c r="E898" s="54">
        <v>3.2</v>
      </c>
    </row>
    <row r="899" spans="2:5" ht="14.25" customHeight="1">
      <c r="B899" s="68"/>
      <c r="C899" s="6" t="s">
        <v>383</v>
      </c>
      <c r="D899" s="30" t="s">
        <v>384</v>
      </c>
      <c r="E899" s="55">
        <v>3.2</v>
      </c>
    </row>
    <row r="900" spans="2:5" ht="14.25" customHeight="1">
      <c r="B900" s="68"/>
      <c r="C900" s="6" t="s">
        <v>465</v>
      </c>
      <c r="D900" s="29" t="s">
        <v>466</v>
      </c>
      <c r="E900" s="54">
        <v>3.2</v>
      </c>
    </row>
    <row r="901" spans="2:5" ht="14.25" customHeight="1">
      <c r="B901" s="68"/>
      <c r="C901" s="6" t="s">
        <v>355</v>
      </c>
      <c r="D901" s="30" t="s">
        <v>356</v>
      </c>
      <c r="E901" s="55">
        <v>3.2</v>
      </c>
    </row>
    <row r="902" spans="2:5" ht="14.25" customHeight="1">
      <c r="B902" s="68"/>
      <c r="C902" s="6" t="s">
        <v>489</v>
      </c>
      <c r="D902" s="29" t="s">
        <v>490</v>
      </c>
      <c r="E902" s="54">
        <v>3.2</v>
      </c>
    </row>
    <row r="903" spans="2:5" ht="14.25" customHeight="1">
      <c r="B903" s="68"/>
      <c r="C903" s="6" t="s">
        <v>415</v>
      </c>
      <c r="D903" s="30" t="s">
        <v>416</v>
      </c>
      <c r="E903" s="55">
        <v>3.2</v>
      </c>
    </row>
    <row r="904" spans="2:5" ht="14.25" customHeight="1">
      <c r="B904" s="68"/>
      <c r="C904" s="6" t="s">
        <v>419</v>
      </c>
      <c r="D904" s="29" t="s">
        <v>420</v>
      </c>
      <c r="E904" s="54">
        <v>3.2</v>
      </c>
    </row>
    <row r="905" spans="2:5" ht="14.25" customHeight="1">
      <c r="B905" s="68"/>
      <c r="C905" s="6" t="s">
        <v>511</v>
      </c>
      <c r="D905" s="30" t="s">
        <v>512</v>
      </c>
      <c r="E905" s="55">
        <v>3.2</v>
      </c>
    </row>
    <row r="906" spans="2:5" ht="14.25" customHeight="1">
      <c r="B906" s="68"/>
      <c r="C906" s="6" t="s">
        <v>491</v>
      </c>
      <c r="D906" s="29" t="s">
        <v>492</v>
      </c>
      <c r="E906" s="54">
        <v>3.2</v>
      </c>
    </row>
    <row r="907" spans="2:5" ht="14.25" customHeight="1">
      <c r="B907" s="68"/>
      <c r="C907" s="6" t="s">
        <v>405</v>
      </c>
      <c r="D907" s="30" t="s">
        <v>406</v>
      </c>
      <c r="E907" s="55">
        <v>3.2</v>
      </c>
    </row>
    <row r="908" spans="2:5" ht="14.25" customHeight="1">
      <c r="B908" s="68"/>
      <c r="C908" s="6" t="s">
        <v>453</v>
      </c>
      <c r="D908" s="29" t="s">
        <v>454</v>
      </c>
      <c r="E908" s="54">
        <v>3.2</v>
      </c>
    </row>
    <row r="909" spans="2:5" ht="14.25" customHeight="1">
      <c r="B909" s="68"/>
      <c r="C909" s="6" t="s">
        <v>557</v>
      </c>
      <c r="D909" s="30" t="s">
        <v>558</v>
      </c>
      <c r="E909" s="55">
        <v>3.2</v>
      </c>
    </row>
    <row r="910" spans="2:5" ht="14.25" customHeight="1">
      <c r="B910" s="68"/>
      <c r="C910" s="6" t="s">
        <v>495</v>
      </c>
      <c r="D910" s="29" t="s">
        <v>496</v>
      </c>
      <c r="E910" s="54">
        <v>3.2</v>
      </c>
    </row>
    <row r="911" spans="2:5" ht="14.25" customHeight="1">
      <c r="B911" s="68"/>
      <c r="C911" s="26" t="s">
        <v>716</v>
      </c>
      <c r="D911" s="58" t="s">
        <v>716</v>
      </c>
      <c r="E911" s="59">
        <v>3.2</v>
      </c>
    </row>
    <row r="912" spans="2:5" ht="14.25" customHeight="1">
      <c r="B912" s="68"/>
      <c r="C912" s="6" t="s">
        <v>473</v>
      </c>
      <c r="D912" s="29" t="s">
        <v>474</v>
      </c>
      <c r="E912" s="54">
        <v>3.1</v>
      </c>
    </row>
    <row r="913" spans="2:5" ht="14.25" customHeight="1">
      <c r="B913" s="68"/>
      <c r="C913" s="6" t="s">
        <v>425</v>
      </c>
      <c r="D913" s="30" t="s">
        <v>426</v>
      </c>
      <c r="E913" s="55">
        <v>3.1</v>
      </c>
    </row>
    <row r="914" spans="2:5" ht="14.25" customHeight="1">
      <c r="B914" s="68"/>
      <c r="C914" s="6" t="s">
        <v>535</v>
      </c>
      <c r="D914" s="29" t="s">
        <v>536</v>
      </c>
      <c r="E914" s="54">
        <v>3.1</v>
      </c>
    </row>
    <row r="915" spans="2:5" ht="14.25" customHeight="1">
      <c r="B915" s="68"/>
      <c r="C915" s="6" t="s">
        <v>533</v>
      </c>
      <c r="D915" s="30" t="s">
        <v>534</v>
      </c>
      <c r="E915" s="55">
        <v>3.1</v>
      </c>
    </row>
    <row r="916" spans="2:5" ht="14.25" customHeight="1">
      <c r="B916" s="68"/>
      <c r="C916" s="6" t="s">
        <v>463</v>
      </c>
      <c r="D916" s="29" t="s">
        <v>464</v>
      </c>
      <c r="E916" s="54">
        <v>3.1</v>
      </c>
    </row>
    <row r="917" spans="2:5" ht="14.25" customHeight="1">
      <c r="B917" s="68"/>
      <c r="C917" s="6" t="s">
        <v>479</v>
      </c>
      <c r="D917" s="30" t="s">
        <v>480</v>
      </c>
      <c r="E917" s="55">
        <v>3.1</v>
      </c>
    </row>
    <row r="918" spans="2:5" ht="14.25" customHeight="1">
      <c r="B918" s="68"/>
      <c r="C918" s="6" t="s">
        <v>521</v>
      </c>
      <c r="D918" s="29" t="s">
        <v>522</v>
      </c>
      <c r="E918" s="54">
        <v>3.1</v>
      </c>
    </row>
    <row r="919" spans="2:5" ht="14.25" customHeight="1">
      <c r="B919" s="68"/>
      <c r="C919" s="6" t="s">
        <v>443</v>
      </c>
      <c r="D919" s="30" t="s">
        <v>444</v>
      </c>
      <c r="E919" s="55">
        <v>3.1</v>
      </c>
    </row>
    <row r="920" spans="2:5" ht="14.25" customHeight="1">
      <c r="B920" s="68"/>
      <c r="C920" s="6" t="s">
        <v>437</v>
      </c>
      <c r="D920" s="29" t="s">
        <v>438</v>
      </c>
      <c r="E920" s="54">
        <v>3.1</v>
      </c>
    </row>
    <row r="921" spans="2:5" ht="14.25" customHeight="1">
      <c r="B921" s="68"/>
      <c r="C921" s="6" t="s">
        <v>507</v>
      </c>
      <c r="D921" s="30" t="s">
        <v>508</v>
      </c>
      <c r="E921" s="55">
        <v>3.1</v>
      </c>
    </row>
    <row r="922" spans="2:5" ht="14.25" customHeight="1">
      <c r="B922" s="68"/>
      <c r="C922" s="6" t="s">
        <v>433</v>
      </c>
      <c r="D922" s="29" t="s">
        <v>434</v>
      </c>
      <c r="E922" s="54">
        <v>3.1</v>
      </c>
    </row>
    <row r="923" spans="2:5" ht="14.25" customHeight="1">
      <c r="B923" s="68"/>
      <c r="C923" s="6" t="s">
        <v>403</v>
      </c>
      <c r="D923" s="30" t="s">
        <v>404</v>
      </c>
      <c r="E923" s="55">
        <v>3.1</v>
      </c>
    </row>
    <row r="924" spans="2:5" ht="14.25" customHeight="1">
      <c r="B924" s="68"/>
      <c r="C924" s="6" t="s">
        <v>441</v>
      </c>
      <c r="D924" s="29" t="s">
        <v>442</v>
      </c>
      <c r="E924" s="54">
        <v>3.1</v>
      </c>
    </row>
    <row r="925" spans="2:5" ht="14.25" customHeight="1">
      <c r="B925" s="68"/>
      <c r="C925" s="6" t="s">
        <v>417</v>
      </c>
      <c r="D925" s="30" t="s">
        <v>418</v>
      </c>
      <c r="E925" s="55">
        <v>3.1</v>
      </c>
    </row>
    <row r="926" spans="2:5" ht="14.25" customHeight="1">
      <c r="B926" s="68"/>
      <c r="C926" s="6" t="s">
        <v>451</v>
      </c>
      <c r="D926" s="29" t="s">
        <v>452</v>
      </c>
      <c r="E926" s="54">
        <v>3.1</v>
      </c>
    </row>
    <row r="927" spans="2:5" ht="14.25" customHeight="1">
      <c r="B927" s="68"/>
      <c r="C927" s="6" t="s">
        <v>387</v>
      </c>
      <c r="D927" s="30" t="s">
        <v>388</v>
      </c>
      <c r="E927" s="55">
        <v>3.1</v>
      </c>
    </row>
    <row r="928" spans="2:5" ht="14.25" customHeight="1">
      <c r="B928" s="68"/>
      <c r="C928" s="6" t="s">
        <v>457</v>
      </c>
      <c r="D928" s="29" t="s">
        <v>458</v>
      </c>
      <c r="E928" s="54">
        <v>3.1</v>
      </c>
    </row>
    <row r="929" spans="2:5" ht="14.25" customHeight="1">
      <c r="B929" s="68"/>
      <c r="C929" s="6" t="s">
        <v>519</v>
      </c>
      <c r="D929" s="30" t="s">
        <v>520</v>
      </c>
      <c r="E929" s="55">
        <v>3</v>
      </c>
    </row>
    <row r="930" spans="2:5" ht="14.25" customHeight="1">
      <c r="B930" s="68"/>
      <c r="C930" s="6" t="s">
        <v>447</v>
      </c>
      <c r="D930" s="29" t="s">
        <v>448</v>
      </c>
      <c r="E930" s="54">
        <v>3</v>
      </c>
    </row>
    <row r="931" spans="2:5" ht="14.25" customHeight="1">
      <c r="B931" s="68"/>
      <c r="C931" s="6" t="s">
        <v>549</v>
      </c>
      <c r="D931" s="30" t="s">
        <v>550</v>
      </c>
      <c r="E931" s="55">
        <v>3</v>
      </c>
    </row>
    <row r="932" spans="2:5" ht="14.25" customHeight="1">
      <c r="B932" s="68"/>
      <c r="C932" s="6" t="s">
        <v>483</v>
      </c>
      <c r="D932" s="29" t="s">
        <v>484</v>
      </c>
      <c r="E932" s="54">
        <v>3</v>
      </c>
    </row>
    <row r="933" spans="2:5" ht="14.25" customHeight="1">
      <c r="B933" s="68"/>
      <c r="C933" s="6" t="s">
        <v>539</v>
      </c>
      <c r="D933" s="30" t="s">
        <v>540</v>
      </c>
      <c r="E933" s="55">
        <v>3</v>
      </c>
    </row>
    <row r="934" spans="2:5" ht="14.25" customHeight="1">
      <c r="B934" s="68"/>
      <c r="C934" s="6" t="s">
        <v>481</v>
      </c>
      <c r="D934" s="29" t="s">
        <v>482</v>
      </c>
      <c r="E934" s="54">
        <v>3</v>
      </c>
    </row>
    <row r="935" spans="2:5" ht="14.25" customHeight="1">
      <c r="B935" s="68"/>
      <c r="C935" s="6" t="s">
        <v>633</v>
      </c>
      <c r="D935" s="30" t="s">
        <v>634</v>
      </c>
      <c r="E935" s="55">
        <v>3</v>
      </c>
    </row>
    <row r="936" spans="2:5" ht="14.25" customHeight="1">
      <c r="B936" s="68"/>
      <c r="C936" s="6" t="s">
        <v>523</v>
      </c>
      <c r="D936" s="29" t="s">
        <v>524</v>
      </c>
      <c r="E936" s="54">
        <v>3</v>
      </c>
    </row>
    <row r="937" spans="2:5" ht="14.25" customHeight="1">
      <c r="B937" s="68"/>
      <c r="C937" s="6" t="s">
        <v>505</v>
      </c>
      <c r="D937" s="30" t="s">
        <v>506</v>
      </c>
      <c r="E937" s="55">
        <v>3</v>
      </c>
    </row>
    <row r="938" spans="2:5" ht="14.25" customHeight="1">
      <c r="B938" s="68"/>
      <c r="C938" s="6" t="s">
        <v>431</v>
      </c>
      <c r="D938" s="29" t="s">
        <v>432</v>
      </c>
      <c r="E938" s="54">
        <v>3</v>
      </c>
    </row>
    <row r="939" spans="2:5" ht="14.25" customHeight="1">
      <c r="B939" s="68"/>
      <c r="C939" s="6" t="s">
        <v>461</v>
      </c>
      <c r="D939" s="30" t="s">
        <v>462</v>
      </c>
      <c r="E939" s="55">
        <v>3</v>
      </c>
    </row>
    <row r="940" spans="2:5" ht="14.25" customHeight="1">
      <c r="B940" s="68"/>
      <c r="C940" s="6" t="s">
        <v>589</v>
      </c>
      <c r="D940" s="29" t="s">
        <v>590</v>
      </c>
      <c r="E940" s="54">
        <v>3</v>
      </c>
    </row>
    <row r="941" spans="2:5" ht="14.25" customHeight="1">
      <c r="B941" s="68"/>
      <c r="C941" s="6" t="s">
        <v>469</v>
      </c>
      <c r="D941" s="30" t="s">
        <v>470</v>
      </c>
      <c r="E941" s="55">
        <v>3</v>
      </c>
    </row>
    <row r="942" spans="2:5" ht="14.25" customHeight="1">
      <c r="B942" s="68"/>
      <c r="C942" s="6" t="s">
        <v>739</v>
      </c>
      <c r="D942" s="29" t="s">
        <v>740</v>
      </c>
      <c r="E942" s="54">
        <v>3</v>
      </c>
    </row>
    <row r="943" spans="2:5" ht="14.25" customHeight="1">
      <c r="B943" s="68"/>
      <c r="C943" s="6" t="s">
        <v>509</v>
      </c>
      <c r="D943" s="30" t="s">
        <v>510</v>
      </c>
      <c r="E943" s="55">
        <v>3</v>
      </c>
    </row>
    <row r="944" spans="2:5" ht="14.25" customHeight="1">
      <c r="B944" s="68"/>
      <c r="C944" s="6" t="s">
        <v>467</v>
      </c>
      <c r="D944" s="29" t="s">
        <v>468</v>
      </c>
      <c r="E944" s="54">
        <v>3</v>
      </c>
    </row>
    <row r="945" spans="2:5" ht="14.25" customHeight="1">
      <c r="B945" s="68"/>
      <c r="C945" s="6" t="s">
        <v>674</v>
      </c>
      <c r="D945" s="30" t="s">
        <v>675</v>
      </c>
      <c r="E945" s="55">
        <v>3</v>
      </c>
    </row>
    <row r="946" spans="2:5" ht="14.25" customHeight="1">
      <c r="B946" s="68"/>
      <c r="C946" s="6" t="s">
        <v>537</v>
      </c>
      <c r="D946" s="29" t="s">
        <v>538</v>
      </c>
      <c r="E946" s="54">
        <v>3</v>
      </c>
    </row>
    <row r="947" spans="2:5" ht="14.25" customHeight="1">
      <c r="B947" s="68"/>
      <c r="C947" s="6" t="s">
        <v>517</v>
      </c>
      <c r="D947" s="30" t="s">
        <v>518</v>
      </c>
      <c r="E947" s="55">
        <v>3</v>
      </c>
    </row>
    <row r="948" spans="2:5" ht="14.25" customHeight="1">
      <c r="B948" s="68"/>
      <c r="C948" s="6" t="s">
        <v>503</v>
      </c>
      <c r="D948" s="29" t="s">
        <v>504</v>
      </c>
      <c r="E948" s="54">
        <v>3</v>
      </c>
    </row>
    <row r="949" spans="2:5" ht="14.25" customHeight="1">
      <c r="B949" s="68"/>
      <c r="C949" s="6" t="s">
        <v>475</v>
      </c>
      <c r="D949" s="30" t="s">
        <v>476</v>
      </c>
      <c r="E949" s="55">
        <v>3</v>
      </c>
    </row>
    <row r="950" spans="2:5" ht="14.25" customHeight="1">
      <c r="B950" s="68"/>
      <c r="C950" s="6" t="s">
        <v>485</v>
      </c>
      <c r="D950" s="29" t="s">
        <v>486</v>
      </c>
      <c r="E950" s="54">
        <v>3</v>
      </c>
    </row>
    <row r="951" spans="2:5" ht="14.25" customHeight="1">
      <c r="B951" s="68"/>
      <c r="C951" s="6" t="s">
        <v>563</v>
      </c>
      <c r="D951" s="30" t="s">
        <v>564</v>
      </c>
      <c r="E951" s="55">
        <v>2.9</v>
      </c>
    </row>
    <row r="952" spans="2:5" ht="14.25" customHeight="1">
      <c r="B952" s="68"/>
      <c r="C952" s="6" t="s">
        <v>559</v>
      </c>
      <c r="D952" s="29" t="s">
        <v>560</v>
      </c>
      <c r="E952" s="54">
        <v>2.9</v>
      </c>
    </row>
    <row r="953" spans="2:5" ht="14.25" customHeight="1">
      <c r="B953" s="68"/>
      <c r="C953" s="6" t="s">
        <v>565</v>
      </c>
      <c r="D953" s="30" t="s">
        <v>566</v>
      </c>
      <c r="E953" s="55">
        <v>2.9</v>
      </c>
    </row>
    <row r="954" spans="2:5" ht="14.25" customHeight="1">
      <c r="B954" s="68"/>
      <c r="C954" s="6" t="s">
        <v>493</v>
      </c>
      <c r="D954" s="29" t="s">
        <v>494</v>
      </c>
      <c r="E954" s="54">
        <v>2.9</v>
      </c>
    </row>
    <row r="955" spans="2:5" ht="14.25" customHeight="1">
      <c r="B955" s="68"/>
      <c r="C955" s="6" t="s">
        <v>545</v>
      </c>
      <c r="D955" s="30" t="s">
        <v>546</v>
      </c>
      <c r="E955" s="55">
        <v>2.9</v>
      </c>
    </row>
    <row r="956" spans="2:5" ht="14.25" customHeight="1">
      <c r="B956" s="68"/>
      <c r="C956" s="6" t="s">
        <v>581</v>
      </c>
      <c r="D956" s="29" t="s">
        <v>582</v>
      </c>
      <c r="E956" s="54">
        <v>2.9</v>
      </c>
    </row>
    <row r="957" spans="2:5" ht="14.25" customHeight="1">
      <c r="B957" s="68"/>
      <c r="C957" s="6" t="s">
        <v>569</v>
      </c>
      <c r="D957" s="30" t="s">
        <v>570</v>
      </c>
      <c r="E957" s="55">
        <v>2.9</v>
      </c>
    </row>
    <row r="958" spans="2:5" ht="14.25" customHeight="1">
      <c r="B958" s="68"/>
      <c r="C958" s="6" t="s">
        <v>529</v>
      </c>
      <c r="D958" s="29" t="s">
        <v>530</v>
      </c>
      <c r="E958" s="54">
        <v>2.9</v>
      </c>
    </row>
    <row r="959" spans="2:5" ht="14.25" customHeight="1">
      <c r="B959" s="68"/>
      <c r="C959" s="6" t="s">
        <v>627</v>
      </c>
      <c r="D959" s="30" t="s">
        <v>628</v>
      </c>
      <c r="E959" s="55">
        <v>2.9</v>
      </c>
    </row>
    <row r="960" spans="2:5" ht="14.25" customHeight="1">
      <c r="B960" s="68"/>
      <c r="C960" s="6" t="s">
        <v>615</v>
      </c>
      <c r="D960" s="29" t="s">
        <v>616</v>
      </c>
      <c r="E960" s="54">
        <v>2.9</v>
      </c>
    </row>
    <row r="961" spans="2:5" ht="14.25" customHeight="1">
      <c r="B961" s="68"/>
      <c r="C961" s="6" t="s">
        <v>553</v>
      </c>
      <c r="D961" s="30" t="s">
        <v>554</v>
      </c>
      <c r="E961" s="55">
        <v>2.9</v>
      </c>
    </row>
    <row r="962" spans="2:5" ht="14.25" customHeight="1">
      <c r="B962" s="68"/>
      <c r="C962" s="6" t="s">
        <v>543</v>
      </c>
      <c r="D962" s="29" t="s">
        <v>544</v>
      </c>
      <c r="E962" s="54">
        <v>2.9</v>
      </c>
    </row>
    <row r="963" spans="2:5" ht="14.25" customHeight="1">
      <c r="B963" s="68"/>
      <c r="C963" s="6" t="s">
        <v>455</v>
      </c>
      <c r="D963" s="30" t="s">
        <v>456</v>
      </c>
      <c r="E963" s="55">
        <v>2.9</v>
      </c>
    </row>
    <row r="964" spans="2:5" ht="14.25" customHeight="1">
      <c r="B964" s="68"/>
      <c r="C964" s="6" t="s">
        <v>735</v>
      </c>
      <c r="D964" s="29" t="s">
        <v>736</v>
      </c>
      <c r="E964" s="54">
        <v>2.9</v>
      </c>
    </row>
    <row r="965" spans="2:5" ht="14.25" customHeight="1">
      <c r="B965" s="68"/>
      <c r="C965" s="6" t="s">
        <v>515</v>
      </c>
      <c r="D965" s="30" t="s">
        <v>516</v>
      </c>
      <c r="E965" s="55">
        <v>2.9</v>
      </c>
    </row>
    <row r="966" spans="2:5" ht="14.25" customHeight="1">
      <c r="B966" s="68"/>
      <c r="C966" s="6" t="s">
        <v>499</v>
      </c>
      <c r="D966" s="29" t="s">
        <v>500</v>
      </c>
      <c r="E966" s="54">
        <v>2.9</v>
      </c>
    </row>
    <row r="967" spans="2:5" ht="14.25" customHeight="1">
      <c r="B967" s="68"/>
      <c r="C967" s="6" t="s">
        <v>623</v>
      </c>
      <c r="D967" s="30" t="s">
        <v>624</v>
      </c>
      <c r="E967" s="55">
        <v>2.9</v>
      </c>
    </row>
    <row r="968" spans="2:5" ht="14.25" customHeight="1">
      <c r="B968" s="68"/>
      <c r="C968" s="6" t="s">
        <v>547</v>
      </c>
      <c r="D968" s="29" t="s">
        <v>548</v>
      </c>
      <c r="E968" s="54">
        <v>2.9</v>
      </c>
    </row>
    <row r="969" spans="2:5" ht="14.25" customHeight="1">
      <c r="B969" s="68"/>
      <c r="C969" s="6" t="s">
        <v>501</v>
      </c>
      <c r="D969" s="30" t="s">
        <v>502</v>
      </c>
      <c r="E969" s="55">
        <v>2.9</v>
      </c>
    </row>
    <row r="970" spans="2:5" ht="14.25" customHeight="1">
      <c r="B970" s="68"/>
      <c r="C970" s="6" t="s">
        <v>631</v>
      </c>
      <c r="D970" s="29" t="s">
        <v>632</v>
      </c>
      <c r="E970" s="54">
        <v>2.9</v>
      </c>
    </row>
    <row r="971" spans="2:5" ht="14.25" customHeight="1">
      <c r="B971" s="68"/>
      <c r="C971" s="6" t="s">
        <v>575</v>
      </c>
      <c r="D971" s="30" t="s">
        <v>576</v>
      </c>
      <c r="E971" s="55">
        <v>2.9</v>
      </c>
    </row>
    <row r="972" spans="2:5" ht="14.25" customHeight="1">
      <c r="B972" s="68"/>
      <c r="C972" s="6" t="s">
        <v>513</v>
      </c>
      <c r="D972" s="29" t="s">
        <v>514</v>
      </c>
      <c r="E972" s="54">
        <v>2.9</v>
      </c>
    </row>
    <row r="973" spans="2:5" ht="14.25" customHeight="1">
      <c r="B973" s="68"/>
      <c r="C973" s="6" t="s">
        <v>525</v>
      </c>
      <c r="D973" s="30" t="s">
        <v>526</v>
      </c>
      <c r="E973" s="55">
        <v>2.9</v>
      </c>
    </row>
    <row r="974" spans="2:5" ht="14.25" customHeight="1">
      <c r="B974" s="68"/>
      <c r="C974" s="6" t="s">
        <v>587</v>
      </c>
      <c r="D974" s="29" t="s">
        <v>588</v>
      </c>
      <c r="E974" s="54">
        <v>2.8</v>
      </c>
    </row>
    <row r="975" spans="2:5" ht="14.25" customHeight="1">
      <c r="B975" s="68"/>
      <c r="C975" s="6" t="s">
        <v>653</v>
      </c>
      <c r="D975" s="30" t="s">
        <v>654</v>
      </c>
      <c r="E975" s="55">
        <v>2.8</v>
      </c>
    </row>
    <row r="976" spans="2:5" ht="14.25" customHeight="1">
      <c r="B976" s="68"/>
      <c r="C976" s="6" t="s">
        <v>639</v>
      </c>
      <c r="D976" s="29" t="s">
        <v>640</v>
      </c>
      <c r="E976" s="54">
        <v>2.8</v>
      </c>
    </row>
    <row r="977" spans="2:5" ht="14.25" customHeight="1">
      <c r="B977" s="68"/>
      <c r="C977" s="6" t="s">
        <v>595</v>
      </c>
      <c r="D977" s="30" t="s">
        <v>596</v>
      </c>
      <c r="E977" s="55">
        <v>2.8</v>
      </c>
    </row>
    <row r="978" spans="2:5" ht="14.25" customHeight="1">
      <c r="B978" s="68"/>
      <c r="C978" s="6" t="s">
        <v>659</v>
      </c>
      <c r="D978" s="29" t="s">
        <v>660</v>
      </c>
      <c r="E978" s="54">
        <v>2.8</v>
      </c>
    </row>
    <row r="979" spans="2:5" ht="14.25" customHeight="1">
      <c r="B979" s="68"/>
      <c r="C979" s="6" t="s">
        <v>571</v>
      </c>
      <c r="D979" s="30" t="s">
        <v>572</v>
      </c>
      <c r="E979" s="55">
        <v>2.8</v>
      </c>
    </row>
    <row r="980" spans="2:5" ht="14.25" customHeight="1">
      <c r="B980" s="68"/>
      <c r="C980" s="6" t="s">
        <v>573</v>
      </c>
      <c r="D980" s="29" t="s">
        <v>574</v>
      </c>
      <c r="E980" s="54">
        <v>2.8</v>
      </c>
    </row>
    <row r="981" spans="2:5" ht="14.25" customHeight="1">
      <c r="B981" s="68"/>
      <c r="C981" s="6" t="s">
        <v>613</v>
      </c>
      <c r="D981" s="30" t="s">
        <v>614</v>
      </c>
      <c r="E981" s="55">
        <v>2.8</v>
      </c>
    </row>
    <row r="982" spans="2:5" ht="14.25" customHeight="1">
      <c r="B982" s="68"/>
      <c r="C982" s="6" t="s">
        <v>567</v>
      </c>
      <c r="D982" s="29" t="s">
        <v>568</v>
      </c>
      <c r="E982" s="54">
        <v>2.8</v>
      </c>
    </row>
    <row r="983" spans="2:5" ht="14.25" customHeight="1">
      <c r="B983" s="68"/>
      <c r="C983" s="6" t="s">
        <v>617</v>
      </c>
      <c r="D983" s="30" t="s">
        <v>618</v>
      </c>
      <c r="E983" s="55">
        <v>2.8</v>
      </c>
    </row>
    <row r="984" spans="2:5" ht="14.25" customHeight="1">
      <c r="B984" s="68"/>
      <c r="C984" s="6" t="s">
        <v>577</v>
      </c>
      <c r="D984" s="29" t="s">
        <v>578</v>
      </c>
      <c r="E984" s="54">
        <v>2.8</v>
      </c>
    </row>
    <row r="985" spans="2:5" ht="14.25" customHeight="1">
      <c r="B985" s="68"/>
      <c r="C985" s="6" t="s">
        <v>555</v>
      </c>
      <c r="D985" s="30" t="s">
        <v>556</v>
      </c>
      <c r="E985" s="55">
        <v>2.8</v>
      </c>
    </row>
    <row r="986" spans="2:5" ht="14.25" customHeight="1">
      <c r="B986" s="68"/>
      <c r="C986" s="6" t="s">
        <v>561</v>
      </c>
      <c r="D986" s="29" t="s">
        <v>562</v>
      </c>
      <c r="E986" s="54">
        <v>2.8</v>
      </c>
    </row>
    <row r="987" spans="2:5" ht="14.25" customHeight="1">
      <c r="B987" s="68"/>
      <c r="C987" s="6" t="s">
        <v>605</v>
      </c>
      <c r="D987" s="30" t="s">
        <v>606</v>
      </c>
      <c r="E987" s="55">
        <v>2.8</v>
      </c>
    </row>
    <row r="988" spans="2:5" ht="14.25" customHeight="1">
      <c r="B988" s="68"/>
      <c r="C988" s="6" t="s">
        <v>531</v>
      </c>
      <c r="D988" s="29" t="s">
        <v>532</v>
      </c>
      <c r="E988" s="54">
        <v>2.8</v>
      </c>
    </row>
    <row r="989" spans="2:5" ht="14.25" customHeight="1">
      <c r="B989" s="68"/>
      <c r="C989" s="6" t="s">
        <v>497</v>
      </c>
      <c r="D989" s="30" t="s">
        <v>498</v>
      </c>
      <c r="E989" s="55">
        <v>2.8</v>
      </c>
    </row>
    <row r="990" spans="2:5" ht="14.25" customHeight="1">
      <c r="B990" s="68"/>
      <c r="C990" s="6" t="s">
        <v>625</v>
      </c>
      <c r="D990" s="29" t="s">
        <v>626</v>
      </c>
      <c r="E990" s="54">
        <v>2.7</v>
      </c>
    </row>
    <row r="991" spans="2:5" ht="14.25" customHeight="1">
      <c r="B991" s="68"/>
      <c r="C991" s="6" t="s">
        <v>583</v>
      </c>
      <c r="D991" s="30" t="s">
        <v>584</v>
      </c>
      <c r="E991" s="55">
        <v>2.7</v>
      </c>
    </row>
    <row r="992" spans="2:5" ht="14.25" customHeight="1">
      <c r="B992" s="68"/>
      <c r="C992" s="6" t="s">
        <v>611</v>
      </c>
      <c r="D992" s="29" t="s">
        <v>612</v>
      </c>
      <c r="E992" s="54">
        <v>2.7</v>
      </c>
    </row>
    <row r="993" spans="2:5" ht="14.25" customHeight="1">
      <c r="B993" s="68"/>
      <c r="C993" s="6" t="s">
        <v>593</v>
      </c>
      <c r="D993" s="30" t="s">
        <v>594</v>
      </c>
      <c r="E993" s="55">
        <v>2.7</v>
      </c>
    </row>
    <row r="994" spans="2:5" ht="14.25" customHeight="1">
      <c r="B994" s="68"/>
      <c r="C994" s="6" t="s">
        <v>645</v>
      </c>
      <c r="D994" s="29" t="s">
        <v>646</v>
      </c>
      <c r="E994" s="54">
        <v>2.7</v>
      </c>
    </row>
    <row r="995" spans="2:5" ht="14.25" customHeight="1">
      <c r="B995" s="68"/>
      <c r="C995" s="6" t="s">
        <v>655</v>
      </c>
      <c r="D995" s="30" t="s">
        <v>656</v>
      </c>
      <c r="E995" s="55">
        <v>2.7</v>
      </c>
    </row>
    <row r="996" spans="2:5" ht="14.25" customHeight="1">
      <c r="B996" s="68"/>
      <c r="C996" s="6" t="s">
        <v>678</v>
      </c>
      <c r="D996" s="29" t="s">
        <v>679</v>
      </c>
      <c r="E996" s="54">
        <v>2.7</v>
      </c>
    </row>
    <row r="997" spans="2:5" ht="14.25" customHeight="1">
      <c r="B997" s="68"/>
      <c r="C997" s="6" t="s">
        <v>585</v>
      </c>
      <c r="D997" s="30" t="s">
        <v>586</v>
      </c>
      <c r="E997" s="55">
        <v>2.7</v>
      </c>
    </row>
    <row r="998" spans="2:5" ht="14.25" customHeight="1">
      <c r="B998" s="68"/>
      <c r="C998" s="6" t="s">
        <v>641</v>
      </c>
      <c r="D998" s="29" t="s">
        <v>642</v>
      </c>
      <c r="E998" s="54">
        <v>2.7</v>
      </c>
    </row>
    <row r="999" spans="2:5" ht="14.25" customHeight="1">
      <c r="B999" s="68"/>
      <c r="C999" s="6" t="s">
        <v>603</v>
      </c>
      <c r="D999" s="30" t="s">
        <v>604</v>
      </c>
      <c r="E999" s="55">
        <v>2.7</v>
      </c>
    </row>
    <row r="1000" spans="2:5" ht="14.25" customHeight="1">
      <c r="B1000" s="68"/>
      <c r="C1000" s="6" t="s">
        <v>609</v>
      </c>
      <c r="D1000" s="29" t="s">
        <v>610</v>
      </c>
      <c r="E1000" s="54">
        <v>2.7</v>
      </c>
    </row>
    <row r="1001" spans="2:5" ht="14.25" customHeight="1">
      <c r="B1001" s="68"/>
      <c r="C1001" s="6" t="s">
        <v>599</v>
      </c>
      <c r="D1001" s="30" t="s">
        <v>600</v>
      </c>
      <c r="E1001" s="55">
        <v>2.7</v>
      </c>
    </row>
    <row r="1002" spans="2:5" ht="14.25" customHeight="1">
      <c r="B1002" s="68"/>
      <c r="C1002" s="6" t="s">
        <v>541</v>
      </c>
      <c r="D1002" s="29" t="s">
        <v>542</v>
      </c>
      <c r="E1002" s="54">
        <v>2.7</v>
      </c>
    </row>
    <row r="1003" spans="2:5" ht="14.25" customHeight="1">
      <c r="B1003" s="68"/>
      <c r="C1003" s="6" t="s">
        <v>579</v>
      </c>
      <c r="D1003" s="30" t="s">
        <v>580</v>
      </c>
      <c r="E1003" s="55">
        <v>2.7</v>
      </c>
    </row>
    <row r="1004" spans="2:5" ht="14.25" customHeight="1">
      <c r="B1004" s="68"/>
      <c r="C1004" s="6" t="s">
        <v>607</v>
      </c>
      <c r="D1004" s="29" t="s">
        <v>608</v>
      </c>
      <c r="E1004" s="54">
        <v>2.6</v>
      </c>
    </row>
    <row r="1005" spans="2:5" ht="14.25" customHeight="1">
      <c r="B1005" s="68"/>
      <c r="C1005" s="6" t="s">
        <v>668</v>
      </c>
      <c r="D1005" s="30" t="s">
        <v>669</v>
      </c>
      <c r="E1005" s="55">
        <v>2.6</v>
      </c>
    </row>
    <row r="1006" spans="2:5" ht="14.25" customHeight="1">
      <c r="B1006" s="68"/>
      <c r="C1006" s="6" t="s">
        <v>664</v>
      </c>
      <c r="D1006" s="29" t="s">
        <v>665</v>
      </c>
      <c r="E1006" s="54">
        <v>2.6</v>
      </c>
    </row>
    <row r="1007" spans="2:5" ht="14.25" customHeight="1">
      <c r="B1007" s="68"/>
      <c r="C1007" s="6" t="s">
        <v>621</v>
      </c>
      <c r="D1007" s="30" t="s">
        <v>622</v>
      </c>
      <c r="E1007" s="55">
        <v>2.6</v>
      </c>
    </row>
    <row r="1008" spans="2:5" ht="14.25" customHeight="1">
      <c r="B1008" s="68"/>
      <c r="C1008" s="6" t="s">
        <v>597</v>
      </c>
      <c r="D1008" s="29" t="s">
        <v>598</v>
      </c>
      <c r="E1008" s="54">
        <v>2.6</v>
      </c>
    </row>
    <row r="1009" spans="2:5" ht="14.25" customHeight="1">
      <c r="B1009" s="68"/>
      <c r="C1009" s="6" t="s">
        <v>629</v>
      </c>
      <c r="D1009" s="30" t="s">
        <v>630</v>
      </c>
      <c r="E1009" s="55">
        <v>2.6</v>
      </c>
    </row>
    <row r="1010" spans="2:5" ht="14.25" customHeight="1">
      <c r="B1010" s="68"/>
      <c r="C1010" s="6" t="s">
        <v>619</v>
      </c>
      <c r="D1010" s="29" t="s">
        <v>620</v>
      </c>
      <c r="E1010" s="54">
        <v>2.6</v>
      </c>
    </row>
    <row r="1011" spans="2:5" ht="14.25" customHeight="1">
      <c r="B1011" s="68"/>
      <c r="C1011" s="6" t="s">
        <v>621</v>
      </c>
      <c r="D1011" s="30" t="s">
        <v>745</v>
      </c>
      <c r="E1011" s="55">
        <v>2.6</v>
      </c>
    </row>
    <row r="1012" spans="2:5" ht="14.25" customHeight="1">
      <c r="B1012" s="68"/>
      <c r="C1012" s="6" t="s">
        <v>591</v>
      </c>
      <c r="D1012" s="29" t="s">
        <v>592</v>
      </c>
      <c r="E1012" s="54">
        <v>2.6</v>
      </c>
    </row>
    <row r="1013" spans="2:5" ht="14.25" customHeight="1">
      <c r="B1013" s="68"/>
      <c r="C1013" s="6" t="s">
        <v>688</v>
      </c>
      <c r="D1013" s="30" t="s">
        <v>689</v>
      </c>
      <c r="E1013" s="55">
        <v>2.6</v>
      </c>
    </row>
    <row r="1014" spans="2:5" ht="14.25" customHeight="1">
      <c r="B1014" s="68"/>
      <c r="C1014" s="6" t="s">
        <v>742</v>
      </c>
      <c r="D1014" s="29" t="s">
        <v>743</v>
      </c>
      <c r="E1014" s="54">
        <v>2.6</v>
      </c>
    </row>
    <row r="1015" spans="2:5" ht="14.25" customHeight="1">
      <c r="B1015" s="68"/>
      <c r="C1015" s="6" t="s">
        <v>694</v>
      </c>
      <c r="D1015" s="30" t="s">
        <v>695</v>
      </c>
      <c r="E1015" s="55">
        <v>2.5</v>
      </c>
    </row>
    <row r="1016" spans="2:5" ht="14.25" customHeight="1">
      <c r="B1016" s="68"/>
      <c r="C1016" s="6" t="s">
        <v>647</v>
      </c>
      <c r="D1016" s="29" t="s">
        <v>648</v>
      </c>
      <c r="E1016" s="54">
        <v>2.5</v>
      </c>
    </row>
    <row r="1017" spans="2:5" ht="14.25" customHeight="1">
      <c r="B1017" s="68"/>
      <c r="C1017" s="6" t="s">
        <v>651</v>
      </c>
      <c r="D1017" s="30" t="s">
        <v>652</v>
      </c>
      <c r="E1017" s="55">
        <v>2.5</v>
      </c>
    </row>
    <row r="1018" spans="2:5" ht="14.25" customHeight="1">
      <c r="B1018" s="68"/>
      <c r="C1018" s="6" t="s">
        <v>649</v>
      </c>
      <c r="D1018" s="29" t="s">
        <v>744</v>
      </c>
      <c r="E1018" s="54">
        <v>2.5</v>
      </c>
    </row>
    <row r="1019" spans="2:5" ht="14.25" customHeight="1">
      <c r="B1019" s="68"/>
      <c r="C1019" s="6" t="s">
        <v>649</v>
      </c>
      <c r="D1019" s="30" t="s">
        <v>650</v>
      </c>
      <c r="E1019" s="55">
        <v>2.5</v>
      </c>
    </row>
    <row r="1020" spans="2:5" ht="14.25" customHeight="1">
      <c r="B1020" s="68"/>
      <c r="C1020" s="6" t="s">
        <v>601</v>
      </c>
      <c r="D1020" s="29" t="s">
        <v>602</v>
      </c>
      <c r="E1020" s="54">
        <v>2.5</v>
      </c>
    </row>
    <row r="1021" spans="2:5" ht="14.25" customHeight="1">
      <c r="B1021" s="68"/>
      <c r="C1021" s="6" t="s">
        <v>676</v>
      </c>
      <c r="D1021" s="30" t="s">
        <v>677</v>
      </c>
      <c r="E1021" s="55">
        <v>2.5</v>
      </c>
    </row>
    <row r="1022" spans="2:5" ht="14.25" customHeight="1">
      <c r="B1022" s="68"/>
      <c r="C1022" s="6" t="s">
        <v>662</v>
      </c>
      <c r="D1022" s="29" t="s">
        <v>663</v>
      </c>
      <c r="E1022" s="54">
        <v>2.5</v>
      </c>
    </row>
    <row r="1023" spans="2:5" ht="14.25" customHeight="1">
      <c r="B1023" s="68"/>
      <c r="C1023" s="6" t="s">
        <v>666</v>
      </c>
      <c r="D1023" s="30" t="s">
        <v>667</v>
      </c>
      <c r="E1023" s="55">
        <v>2.5</v>
      </c>
    </row>
    <row r="1024" spans="2:5" ht="14.25" customHeight="1">
      <c r="B1024" s="68"/>
      <c r="C1024" s="6" t="s">
        <v>661</v>
      </c>
      <c r="D1024" s="29" t="s">
        <v>741</v>
      </c>
      <c r="E1024" s="54">
        <v>2.5</v>
      </c>
    </row>
    <row r="1025" spans="2:5" ht="14.25" customHeight="1">
      <c r="B1025" s="68"/>
      <c r="C1025" s="6" t="s">
        <v>551</v>
      </c>
      <c r="D1025" s="30" t="s">
        <v>552</v>
      </c>
      <c r="E1025" s="55">
        <v>2.5</v>
      </c>
    </row>
    <row r="1026" spans="2:5" ht="14.25" customHeight="1">
      <c r="B1026" s="68"/>
      <c r="C1026" s="6" t="s">
        <v>637</v>
      </c>
      <c r="D1026" s="29" t="s">
        <v>638</v>
      </c>
      <c r="E1026" s="54">
        <v>2.4</v>
      </c>
    </row>
    <row r="1027" spans="2:5" ht="14.25" customHeight="1">
      <c r="B1027" s="68"/>
      <c r="C1027" s="6" t="s">
        <v>672</v>
      </c>
      <c r="D1027" s="30" t="s">
        <v>673</v>
      </c>
      <c r="E1027" s="55">
        <v>2.4</v>
      </c>
    </row>
    <row r="1028" spans="2:5" ht="14.25" customHeight="1">
      <c r="B1028" s="68"/>
      <c r="C1028" s="6" t="s">
        <v>670</v>
      </c>
      <c r="D1028" s="29" t="s">
        <v>671</v>
      </c>
      <c r="E1028" s="54">
        <v>2.4</v>
      </c>
    </row>
    <row r="1029" spans="2:5" ht="14.25" customHeight="1">
      <c r="B1029" s="68"/>
      <c r="C1029" s="6" t="s">
        <v>682</v>
      </c>
      <c r="D1029" s="30" t="s">
        <v>683</v>
      </c>
      <c r="E1029" s="55">
        <v>2.4</v>
      </c>
    </row>
    <row r="1030" spans="2:5" ht="14.25" customHeight="1">
      <c r="B1030" s="68"/>
      <c r="C1030" s="6" t="s">
        <v>657</v>
      </c>
      <c r="D1030" s="29" t="s">
        <v>658</v>
      </c>
      <c r="E1030" s="54">
        <v>2.4</v>
      </c>
    </row>
    <row r="1031" spans="2:5" ht="14.25" customHeight="1">
      <c r="B1031" s="68"/>
      <c r="C1031" s="6" t="s">
        <v>643</v>
      </c>
      <c r="D1031" s="30" t="s">
        <v>644</v>
      </c>
      <c r="E1031" s="55">
        <v>2.4</v>
      </c>
    </row>
    <row r="1032" spans="2:5" ht="14.25" customHeight="1">
      <c r="B1032" s="68"/>
      <c r="C1032" s="6" t="s">
        <v>635</v>
      </c>
      <c r="D1032" s="29" t="s">
        <v>636</v>
      </c>
      <c r="E1032" s="54">
        <v>2.4</v>
      </c>
    </row>
    <row r="1033" spans="2:5" ht="14.25" customHeight="1">
      <c r="B1033" s="68"/>
      <c r="C1033" s="6" t="s">
        <v>684</v>
      </c>
      <c r="D1033" s="30" t="s">
        <v>685</v>
      </c>
      <c r="E1033" s="55">
        <v>2.4</v>
      </c>
    </row>
    <row r="1034" spans="2:5" ht="14.25" customHeight="1">
      <c r="B1034" s="68"/>
      <c r="C1034" s="6" t="s">
        <v>692</v>
      </c>
      <c r="D1034" s="29" t="s">
        <v>693</v>
      </c>
      <c r="E1034" s="54">
        <v>2.2999999999999998</v>
      </c>
    </row>
    <row r="1035" spans="2:5" ht="14.25" customHeight="1">
      <c r="B1035" s="68"/>
      <c r="C1035" s="6" t="s">
        <v>702</v>
      </c>
      <c r="D1035" s="30" t="s">
        <v>703</v>
      </c>
      <c r="E1035" s="55">
        <v>2.2999999999999998</v>
      </c>
    </row>
    <row r="1036" spans="2:5" ht="14.25" customHeight="1">
      <c r="B1036" s="68"/>
      <c r="C1036" s="6" t="s">
        <v>690</v>
      </c>
      <c r="D1036" s="29" t="s">
        <v>691</v>
      </c>
      <c r="E1036" s="54">
        <v>2.2999999999999998</v>
      </c>
    </row>
    <row r="1037" spans="2:5" ht="14.25" customHeight="1">
      <c r="B1037" s="68"/>
      <c r="C1037" s="6" t="s">
        <v>686</v>
      </c>
      <c r="D1037" s="30" t="s">
        <v>687</v>
      </c>
      <c r="E1037" s="55">
        <v>2.2999999999999998</v>
      </c>
    </row>
    <row r="1038" spans="2:5" ht="14.25" customHeight="1">
      <c r="B1038" s="68"/>
      <c r="C1038" s="6" t="s">
        <v>696</v>
      </c>
      <c r="D1038" s="29" t="s">
        <v>697</v>
      </c>
      <c r="E1038" s="54">
        <v>2.2000000000000002</v>
      </c>
    </row>
    <row r="1039" spans="2:5" ht="14.25" customHeight="1">
      <c r="B1039" s="68"/>
      <c r="C1039" s="6" t="s">
        <v>698</v>
      </c>
      <c r="D1039" s="30" t="s">
        <v>699</v>
      </c>
      <c r="E1039" s="55">
        <v>2.2000000000000002</v>
      </c>
    </row>
    <row r="1040" spans="2:5" ht="14.25" customHeight="1">
      <c r="B1040" s="68"/>
      <c r="C1040" s="6" t="s">
        <v>710</v>
      </c>
      <c r="D1040" s="29" t="s">
        <v>711</v>
      </c>
      <c r="E1040" s="54">
        <v>2.1</v>
      </c>
    </row>
    <row r="1041" spans="2:5" ht="14.25" customHeight="1">
      <c r="B1041" s="68"/>
      <c r="C1041" s="6" t="s">
        <v>700</v>
      </c>
      <c r="D1041" s="30" t="s">
        <v>701</v>
      </c>
      <c r="E1041" s="55">
        <v>2.1</v>
      </c>
    </row>
    <row r="1042" spans="2:5" ht="14.25" customHeight="1">
      <c r="B1042" s="68"/>
      <c r="C1042" s="6" t="s">
        <v>680</v>
      </c>
      <c r="D1042" s="29" t="s">
        <v>681</v>
      </c>
      <c r="E1042" s="54">
        <v>2.1</v>
      </c>
    </row>
    <row r="1043" spans="2:5" ht="14.25" customHeight="1">
      <c r="B1043" s="68"/>
      <c r="C1043" s="6" t="s">
        <v>704</v>
      </c>
      <c r="D1043" s="30" t="s">
        <v>705</v>
      </c>
      <c r="E1043" s="55">
        <v>2</v>
      </c>
    </row>
    <row r="1044" spans="2:5" ht="14.25" customHeight="1">
      <c r="B1044" s="68"/>
      <c r="C1044" s="6" t="s">
        <v>708</v>
      </c>
      <c r="D1044" s="29" t="s">
        <v>709</v>
      </c>
      <c r="E1044" s="54">
        <v>2</v>
      </c>
    </row>
    <row r="1045" spans="2:5" ht="14.25" customHeight="1">
      <c r="B1045" s="68"/>
      <c r="C1045" s="6" t="s">
        <v>706</v>
      </c>
      <c r="D1045" s="30" t="s">
        <v>707</v>
      </c>
      <c r="E1045" s="55">
        <v>1.9</v>
      </c>
    </row>
    <row r="1046" spans="2:5" ht="14.25" customHeight="1">
      <c r="B1046" s="68"/>
      <c r="C1046" s="6" t="s">
        <v>714</v>
      </c>
      <c r="D1046" s="29" t="s">
        <v>715</v>
      </c>
      <c r="E1046" s="54">
        <v>1.9</v>
      </c>
    </row>
    <row r="1047" spans="2:5" ht="14.25" customHeight="1">
      <c r="B1047" s="69"/>
      <c r="C1047" s="6" t="s">
        <v>712</v>
      </c>
      <c r="D1047" s="30" t="s">
        <v>713</v>
      </c>
      <c r="E1047" s="55">
        <v>1.8</v>
      </c>
    </row>
    <row r="1048" spans="2:5" ht="14.25" customHeight="1">
      <c r="B1048" s="67">
        <v>2021</v>
      </c>
      <c r="C1048" s="6" t="s">
        <v>42</v>
      </c>
      <c r="D1048" s="29" t="s">
        <v>43</v>
      </c>
      <c r="E1048" s="54">
        <v>6.4</v>
      </c>
    </row>
    <row r="1049" spans="2:5" ht="14.25" customHeight="1">
      <c r="B1049" s="68"/>
      <c r="C1049" s="6" t="s">
        <v>44</v>
      </c>
      <c r="D1049" s="30" t="s">
        <v>45</v>
      </c>
      <c r="E1049" s="55">
        <v>6</v>
      </c>
    </row>
    <row r="1050" spans="2:5" ht="14.25" customHeight="1">
      <c r="B1050" s="68"/>
      <c r="C1050" s="6" t="s">
        <v>48</v>
      </c>
      <c r="D1050" s="29" t="s">
        <v>49</v>
      </c>
      <c r="E1050" s="54">
        <v>5.8</v>
      </c>
    </row>
    <row r="1051" spans="2:5" ht="14.25" customHeight="1">
      <c r="B1051" s="68"/>
      <c r="C1051" s="6" t="s">
        <v>46</v>
      </c>
      <c r="D1051" s="30" t="s">
        <v>47</v>
      </c>
      <c r="E1051" s="55">
        <v>5.8</v>
      </c>
    </row>
    <row r="1052" spans="2:5" ht="14.25" customHeight="1">
      <c r="B1052" s="68"/>
      <c r="C1052" s="6" t="s">
        <v>50</v>
      </c>
      <c r="D1052" s="29" t="s">
        <v>51</v>
      </c>
      <c r="E1052" s="54">
        <v>5.7</v>
      </c>
    </row>
    <row r="1053" spans="2:5" ht="14.25" customHeight="1">
      <c r="B1053" s="68"/>
      <c r="C1053" s="6" t="s">
        <v>52</v>
      </c>
      <c r="D1053" s="30" t="s">
        <v>53</v>
      </c>
      <c r="E1053" s="55">
        <v>5.5</v>
      </c>
    </row>
    <row r="1054" spans="2:5" ht="14.25" customHeight="1">
      <c r="B1054" s="68"/>
      <c r="C1054" s="6" t="s">
        <v>54</v>
      </c>
      <c r="D1054" s="29" t="s">
        <v>55</v>
      </c>
      <c r="E1054" s="54">
        <v>5.5</v>
      </c>
    </row>
    <row r="1055" spans="2:5" ht="14.25" customHeight="1">
      <c r="B1055" s="68"/>
      <c r="C1055" s="6" t="s">
        <v>56</v>
      </c>
      <c r="D1055" s="30" t="s">
        <v>57</v>
      </c>
      <c r="E1055" s="55">
        <v>5.4</v>
      </c>
    </row>
    <row r="1056" spans="2:5" ht="14.25" customHeight="1">
      <c r="B1056" s="68"/>
      <c r="C1056" s="6" t="s">
        <v>60</v>
      </c>
      <c r="D1056" s="29" t="s">
        <v>61</v>
      </c>
      <c r="E1056" s="54">
        <v>5.3</v>
      </c>
    </row>
    <row r="1057" spans="2:5" ht="14.25" customHeight="1">
      <c r="B1057" s="68"/>
      <c r="C1057" s="6" t="s">
        <v>58</v>
      </c>
      <c r="D1057" s="30" t="s">
        <v>59</v>
      </c>
      <c r="E1057" s="55">
        <v>5.2</v>
      </c>
    </row>
    <row r="1058" spans="2:5" ht="14.25" customHeight="1">
      <c r="B1058" s="68"/>
      <c r="C1058" s="6" t="s">
        <v>62</v>
      </c>
      <c r="D1058" s="29" t="s">
        <v>63</v>
      </c>
      <c r="E1058" s="54">
        <v>5.2</v>
      </c>
    </row>
    <row r="1059" spans="2:5" ht="14.25" customHeight="1">
      <c r="B1059" s="68"/>
      <c r="C1059" s="6" t="s">
        <v>66</v>
      </c>
      <c r="D1059" s="30" t="s">
        <v>67</v>
      </c>
      <c r="E1059" s="55">
        <v>5.0999999999999996</v>
      </c>
    </row>
    <row r="1060" spans="2:5" ht="14.25" customHeight="1">
      <c r="B1060" s="68"/>
      <c r="C1060" s="6" t="s">
        <v>64</v>
      </c>
      <c r="D1060" s="29" t="s">
        <v>65</v>
      </c>
      <c r="E1060" s="54">
        <v>5.0999999999999996</v>
      </c>
    </row>
    <row r="1061" spans="2:5" ht="14.25" customHeight="1">
      <c r="B1061" s="68"/>
      <c r="C1061" s="6" t="s">
        <v>70</v>
      </c>
      <c r="D1061" s="30" t="s">
        <v>71</v>
      </c>
      <c r="E1061" s="55">
        <v>5</v>
      </c>
    </row>
    <row r="1062" spans="2:5" ht="14.25" customHeight="1">
      <c r="B1062" s="68"/>
      <c r="C1062" s="6" t="s">
        <v>68</v>
      </c>
      <c r="D1062" s="29" t="s">
        <v>69</v>
      </c>
      <c r="E1062" s="54">
        <v>5</v>
      </c>
    </row>
    <row r="1063" spans="2:5" ht="14.25" customHeight="1">
      <c r="B1063" s="68"/>
      <c r="C1063" s="6" t="s">
        <v>72</v>
      </c>
      <c r="D1063" s="30" t="s">
        <v>73</v>
      </c>
      <c r="E1063" s="55">
        <v>5</v>
      </c>
    </row>
    <row r="1064" spans="2:5" ht="14.25" customHeight="1">
      <c r="B1064" s="68"/>
      <c r="C1064" s="6" t="s">
        <v>74</v>
      </c>
      <c r="D1064" s="29" t="s">
        <v>75</v>
      </c>
      <c r="E1064" s="54">
        <v>5</v>
      </c>
    </row>
    <row r="1065" spans="2:5" ht="14.25" customHeight="1">
      <c r="B1065" s="68"/>
      <c r="C1065" s="6" t="s">
        <v>76</v>
      </c>
      <c r="D1065" s="30" t="s">
        <v>77</v>
      </c>
      <c r="E1065" s="55">
        <v>5</v>
      </c>
    </row>
    <row r="1066" spans="2:5" ht="14.25" customHeight="1">
      <c r="B1066" s="68"/>
      <c r="C1066" s="6" t="s">
        <v>78</v>
      </c>
      <c r="D1066" s="29" t="s">
        <v>79</v>
      </c>
      <c r="E1066" s="54">
        <v>5</v>
      </c>
    </row>
    <row r="1067" spans="2:5" ht="14.25" customHeight="1">
      <c r="B1067" s="68"/>
      <c r="C1067" s="6" t="s">
        <v>80</v>
      </c>
      <c r="D1067" s="30" t="s">
        <v>81</v>
      </c>
      <c r="E1067" s="55">
        <v>4.9000000000000004</v>
      </c>
    </row>
    <row r="1068" spans="2:5" ht="14.25" customHeight="1">
      <c r="B1068" s="68"/>
      <c r="C1068" s="6" t="s">
        <v>84</v>
      </c>
      <c r="D1068" s="29" t="s">
        <v>85</v>
      </c>
      <c r="E1068" s="54">
        <v>4.9000000000000004</v>
      </c>
    </row>
    <row r="1069" spans="2:5" ht="14.25" customHeight="1">
      <c r="B1069" s="68"/>
      <c r="C1069" s="6" t="s">
        <v>88</v>
      </c>
      <c r="D1069" s="30" t="s">
        <v>89</v>
      </c>
      <c r="E1069" s="55">
        <v>4.8</v>
      </c>
    </row>
    <row r="1070" spans="2:5" ht="14.25" customHeight="1">
      <c r="B1070" s="68"/>
      <c r="C1070" s="6" t="s">
        <v>92</v>
      </c>
      <c r="D1070" s="29" t="s">
        <v>93</v>
      </c>
      <c r="E1070" s="54">
        <v>4.8</v>
      </c>
    </row>
    <row r="1071" spans="2:5" ht="14.25" customHeight="1">
      <c r="B1071" s="68"/>
      <c r="C1071" s="6" t="s">
        <v>102</v>
      </c>
      <c r="D1071" s="30" t="s">
        <v>732</v>
      </c>
      <c r="E1071" s="55">
        <v>4.8</v>
      </c>
    </row>
    <row r="1072" spans="2:5" ht="14.25" customHeight="1">
      <c r="B1072" s="68"/>
      <c r="C1072" s="6" t="s">
        <v>100</v>
      </c>
      <c r="D1072" s="29" t="s">
        <v>101</v>
      </c>
      <c r="E1072" s="54">
        <v>4.8</v>
      </c>
    </row>
    <row r="1073" spans="2:5" ht="14.25" customHeight="1">
      <c r="B1073" s="68"/>
      <c r="C1073" s="6" t="s">
        <v>94</v>
      </c>
      <c r="D1073" s="30" t="s">
        <v>95</v>
      </c>
      <c r="E1073" s="55">
        <v>4.8</v>
      </c>
    </row>
    <row r="1074" spans="2:5" ht="14.25" customHeight="1">
      <c r="B1074" s="68"/>
      <c r="C1074" s="6" t="s">
        <v>86</v>
      </c>
      <c r="D1074" s="29" t="s">
        <v>87</v>
      </c>
      <c r="E1074" s="54">
        <v>4.8</v>
      </c>
    </row>
    <row r="1075" spans="2:5" ht="14.25" customHeight="1">
      <c r="B1075" s="68"/>
      <c r="C1075" s="6" t="s">
        <v>98</v>
      </c>
      <c r="D1075" s="30" t="s">
        <v>99</v>
      </c>
      <c r="E1075" s="55">
        <v>4.8</v>
      </c>
    </row>
    <row r="1076" spans="2:5" ht="14.25" customHeight="1">
      <c r="B1076" s="68"/>
      <c r="C1076" s="6" t="s">
        <v>96</v>
      </c>
      <c r="D1076" s="29" t="s">
        <v>97</v>
      </c>
      <c r="E1076" s="54">
        <v>4.8</v>
      </c>
    </row>
    <row r="1077" spans="2:5" ht="14.25" customHeight="1">
      <c r="B1077" s="68"/>
      <c r="C1077" s="6" t="s">
        <v>90</v>
      </c>
      <c r="D1077" s="30" t="s">
        <v>91</v>
      </c>
      <c r="E1077" s="55">
        <v>4.8</v>
      </c>
    </row>
    <row r="1078" spans="2:5" ht="14.25" customHeight="1">
      <c r="B1078" s="68"/>
      <c r="C1078" s="6" t="s">
        <v>113</v>
      </c>
      <c r="D1078" s="29" t="s">
        <v>114</v>
      </c>
      <c r="E1078" s="54">
        <v>4.7</v>
      </c>
    </row>
    <row r="1079" spans="2:5" ht="14.25" customHeight="1">
      <c r="B1079" s="68"/>
      <c r="C1079" s="6" t="s">
        <v>82</v>
      </c>
      <c r="D1079" s="30" t="s">
        <v>83</v>
      </c>
      <c r="E1079" s="55">
        <v>4.7</v>
      </c>
    </row>
    <row r="1080" spans="2:5" ht="14.25" customHeight="1">
      <c r="B1080" s="68"/>
      <c r="C1080" s="6" t="s">
        <v>107</v>
      </c>
      <c r="D1080" s="29" t="s">
        <v>108</v>
      </c>
      <c r="E1080" s="54">
        <v>4.7</v>
      </c>
    </row>
    <row r="1081" spans="2:5" ht="14.25" customHeight="1">
      <c r="B1081" s="68"/>
      <c r="C1081" s="6" t="s">
        <v>109</v>
      </c>
      <c r="D1081" s="30" t="s">
        <v>110</v>
      </c>
      <c r="E1081" s="55">
        <v>4.7</v>
      </c>
    </row>
    <row r="1082" spans="2:5" ht="14.25" customHeight="1">
      <c r="B1082" s="68"/>
      <c r="C1082" s="6" t="s">
        <v>105</v>
      </c>
      <c r="D1082" s="29" t="s">
        <v>106</v>
      </c>
      <c r="E1082" s="54">
        <v>4.7</v>
      </c>
    </row>
    <row r="1083" spans="2:5" ht="14.25" customHeight="1">
      <c r="B1083" s="68"/>
      <c r="C1083" s="6" t="s">
        <v>103</v>
      </c>
      <c r="D1083" s="30" t="s">
        <v>104</v>
      </c>
      <c r="E1083" s="55">
        <v>4.7</v>
      </c>
    </row>
    <row r="1084" spans="2:5" ht="14.25" customHeight="1">
      <c r="B1084" s="68"/>
      <c r="C1084" s="6" t="s">
        <v>111</v>
      </c>
      <c r="D1084" s="29" t="s">
        <v>112</v>
      </c>
      <c r="E1084" s="54">
        <v>4.7</v>
      </c>
    </row>
    <row r="1085" spans="2:5" ht="14.25" customHeight="1">
      <c r="B1085" s="68"/>
      <c r="C1085" s="6" t="s">
        <v>111</v>
      </c>
      <c r="D1085" s="30" t="s">
        <v>731</v>
      </c>
      <c r="E1085" s="55">
        <v>4.7</v>
      </c>
    </row>
    <row r="1086" spans="2:5" ht="14.25" customHeight="1">
      <c r="B1086" s="68"/>
      <c r="C1086" s="6" t="s">
        <v>119</v>
      </c>
      <c r="D1086" s="29" t="s">
        <v>120</v>
      </c>
      <c r="E1086" s="54">
        <v>4.5999999999999996</v>
      </c>
    </row>
    <row r="1087" spans="2:5" ht="14.25" customHeight="1">
      <c r="B1087" s="68"/>
      <c r="C1087" s="6" t="s">
        <v>117</v>
      </c>
      <c r="D1087" s="30" t="s">
        <v>118</v>
      </c>
      <c r="E1087" s="55">
        <v>4.5999999999999996</v>
      </c>
    </row>
    <row r="1088" spans="2:5" ht="14.25" customHeight="1">
      <c r="B1088" s="68"/>
      <c r="C1088" s="6" t="s">
        <v>121</v>
      </c>
      <c r="D1088" s="29" t="s">
        <v>122</v>
      </c>
      <c r="E1088" s="54">
        <v>4.5999999999999996</v>
      </c>
    </row>
    <row r="1089" spans="2:5" ht="14.25" customHeight="1">
      <c r="B1089" s="68"/>
      <c r="C1089" s="6" t="s">
        <v>123</v>
      </c>
      <c r="D1089" s="30" t="s">
        <v>124</v>
      </c>
      <c r="E1089" s="55">
        <v>4.5999999999999996</v>
      </c>
    </row>
    <row r="1090" spans="2:5" ht="14.25" customHeight="1">
      <c r="B1090" s="68"/>
      <c r="C1090" s="6" t="s">
        <v>115</v>
      </c>
      <c r="D1090" s="29" t="s">
        <v>116</v>
      </c>
      <c r="E1090" s="54">
        <v>4.5999999999999996</v>
      </c>
    </row>
    <row r="1091" spans="2:5" ht="14.25" customHeight="1">
      <c r="B1091" s="68"/>
      <c r="C1091" s="6" t="s">
        <v>127</v>
      </c>
      <c r="D1091" s="30" t="s">
        <v>128</v>
      </c>
      <c r="E1091" s="55">
        <v>4.5999999999999996</v>
      </c>
    </row>
    <row r="1092" spans="2:5" ht="14.25" customHeight="1">
      <c r="B1092" s="68"/>
      <c r="C1092" s="6" t="s">
        <v>131</v>
      </c>
      <c r="D1092" s="29" t="s">
        <v>132</v>
      </c>
      <c r="E1092" s="54">
        <v>4.5</v>
      </c>
    </row>
    <row r="1093" spans="2:5" ht="14.25" customHeight="1">
      <c r="B1093" s="68"/>
      <c r="C1093" s="6" t="s">
        <v>135</v>
      </c>
      <c r="D1093" s="30" t="s">
        <v>136</v>
      </c>
      <c r="E1093" s="55">
        <v>4.5</v>
      </c>
    </row>
    <row r="1094" spans="2:5" ht="14.25" customHeight="1">
      <c r="B1094" s="68"/>
      <c r="C1094" s="6" t="s">
        <v>137</v>
      </c>
      <c r="D1094" s="29" t="s">
        <v>138</v>
      </c>
      <c r="E1094" s="54">
        <v>4.5</v>
      </c>
    </row>
    <row r="1095" spans="2:5" ht="14.25" customHeight="1">
      <c r="B1095" s="68"/>
      <c r="C1095" s="6" t="s">
        <v>125</v>
      </c>
      <c r="D1095" s="30" t="s">
        <v>126</v>
      </c>
      <c r="E1095" s="55">
        <v>4.5</v>
      </c>
    </row>
    <row r="1096" spans="2:5" ht="14.25" customHeight="1">
      <c r="B1096" s="68"/>
      <c r="C1096" s="6" t="s">
        <v>139</v>
      </c>
      <c r="D1096" s="29" t="s">
        <v>140</v>
      </c>
      <c r="E1096" s="54">
        <v>4.5</v>
      </c>
    </row>
    <row r="1097" spans="2:5" ht="14.25" customHeight="1">
      <c r="B1097" s="68"/>
      <c r="C1097" s="6" t="s">
        <v>139</v>
      </c>
      <c r="D1097" s="30" t="s">
        <v>733</v>
      </c>
      <c r="E1097" s="55">
        <v>4.5</v>
      </c>
    </row>
    <row r="1098" spans="2:5" ht="14.25" customHeight="1">
      <c r="B1098" s="68"/>
      <c r="C1098" s="6" t="s">
        <v>129</v>
      </c>
      <c r="D1098" s="29" t="s">
        <v>130</v>
      </c>
      <c r="E1098" s="54">
        <v>4.5</v>
      </c>
    </row>
    <row r="1099" spans="2:5" ht="14.25" customHeight="1">
      <c r="B1099" s="68"/>
      <c r="C1099" s="6" t="s">
        <v>133</v>
      </c>
      <c r="D1099" s="30" t="s">
        <v>134</v>
      </c>
      <c r="E1099" s="55">
        <v>4.5</v>
      </c>
    </row>
    <row r="1100" spans="2:5" ht="14.25" customHeight="1">
      <c r="B1100" s="68"/>
      <c r="C1100" s="6" t="s">
        <v>165</v>
      </c>
      <c r="D1100" s="29" t="s">
        <v>166</v>
      </c>
      <c r="E1100" s="54">
        <v>4.4000000000000004</v>
      </c>
    </row>
    <row r="1101" spans="2:5" ht="14.25" customHeight="1">
      <c r="B1101" s="68"/>
      <c r="C1101" s="6" t="s">
        <v>151</v>
      </c>
      <c r="D1101" s="30" t="s">
        <v>152</v>
      </c>
      <c r="E1101" s="55">
        <v>4.4000000000000004</v>
      </c>
    </row>
    <row r="1102" spans="2:5" ht="14.25" customHeight="1">
      <c r="B1102" s="68"/>
      <c r="C1102" s="6" t="s">
        <v>163</v>
      </c>
      <c r="D1102" s="29" t="s">
        <v>164</v>
      </c>
      <c r="E1102" s="54">
        <v>4.4000000000000004</v>
      </c>
    </row>
    <row r="1103" spans="2:5" ht="14.25" customHeight="1">
      <c r="B1103" s="68"/>
      <c r="C1103" s="6" t="s">
        <v>145</v>
      </c>
      <c r="D1103" s="30" t="s">
        <v>146</v>
      </c>
      <c r="E1103" s="55">
        <v>4.4000000000000004</v>
      </c>
    </row>
    <row r="1104" spans="2:5" ht="14.25" customHeight="1">
      <c r="B1104" s="68"/>
      <c r="C1104" s="6" t="s">
        <v>149</v>
      </c>
      <c r="D1104" s="29" t="s">
        <v>150</v>
      </c>
      <c r="E1104" s="54">
        <v>4.4000000000000004</v>
      </c>
    </row>
    <row r="1105" spans="2:5" ht="14.25" customHeight="1">
      <c r="B1105" s="68"/>
      <c r="C1105" s="6" t="s">
        <v>147</v>
      </c>
      <c r="D1105" s="30" t="s">
        <v>148</v>
      </c>
      <c r="E1105" s="55">
        <v>4.4000000000000004</v>
      </c>
    </row>
    <row r="1106" spans="2:5" ht="14.25" customHeight="1">
      <c r="B1106" s="68"/>
      <c r="C1106" s="6" t="s">
        <v>153</v>
      </c>
      <c r="D1106" s="29" t="s">
        <v>154</v>
      </c>
      <c r="E1106" s="54">
        <v>4.4000000000000004</v>
      </c>
    </row>
    <row r="1107" spans="2:5" ht="14.25" customHeight="1">
      <c r="B1107" s="68"/>
      <c r="C1107" s="6" t="s">
        <v>143</v>
      </c>
      <c r="D1107" s="30" t="s">
        <v>144</v>
      </c>
      <c r="E1107" s="55">
        <v>4.4000000000000004</v>
      </c>
    </row>
    <row r="1108" spans="2:5" ht="14.25" customHeight="1">
      <c r="B1108" s="68"/>
      <c r="C1108" s="6" t="s">
        <v>167</v>
      </c>
      <c r="D1108" s="29" t="s">
        <v>168</v>
      </c>
      <c r="E1108" s="54">
        <v>4.4000000000000004</v>
      </c>
    </row>
    <row r="1109" spans="2:5" ht="14.25" customHeight="1">
      <c r="B1109" s="68"/>
      <c r="C1109" s="6" t="s">
        <v>141</v>
      </c>
      <c r="D1109" s="30" t="s">
        <v>142</v>
      </c>
      <c r="E1109" s="55">
        <v>4.4000000000000004</v>
      </c>
    </row>
    <row r="1110" spans="2:5" ht="14.25" customHeight="1">
      <c r="B1110" s="68"/>
      <c r="C1110" s="6" t="s">
        <v>161</v>
      </c>
      <c r="D1110" s="29" t="s">
        <v>162</v>
      </c>
      <c r="E1110" s="54">
        <v>4.4000000000000004</v>
      </c>
    </row>
    <row r="1111" spans="2:5" ht="14.25" customHeight="1">
      <c r="B1111" s="68"/>
      <c r="C1111" s="6" t="s">
        <v>169</v>
      </c>
      <c r="D1111" s="30" t="s">
        <v>170</v>
      </c>
      <c r="E1111" s="55">
        <v>4.4000000000000004</v>
      </c>
    </row>
    <row r="1112" spans="2:5" ht="14.25" customHeight="1">
      <c r="B1112" s="68"/>
      <c r="C1112" s="6" t="s">
        <v>155</v>
      </c>
      <c r="D1112" s="29" t="s">
        <v>156</v>
      </c>
      <c r="E1112" s="54">
        <v>4.4000000000000004</v>
      </c>
    </row>
    <row r="1113" spans="2:5" ht="14.25" customHeight="1">
      <c r="B1113" s="68"/>
      <c r="C1113" s="6" t="s">
        <v>175</v>
      </c>
      <c r="D1113" s="30" t="s">
        <v>176</v>
      </c>
      <c r="E1113" s="55">
        <v>4.3</v>
      </c>
    </row>
    <row r="1114" spans="2:5" ht="14.25" customHeight="1">
      <c r="B1114" s="68"/>
      <c r="C1114" s="6" t="s">
        <v>183</v>
      </c>
      <c r="D1114" s="29" t="s">
        <v>184</v>
      </c>
      <c r="E1114" s="54">
        <v>4.3</v>
      </c>
    </row>
    <row r="1115" spans="2:5" ht="14.25" customHeight="1">
      <c r="B1115" s="68"/>
      <c r="C1115" s="6" t="s">
        <v>157</v>
      </c>
      <c r="D1115" s="30" t="s">
        <v>158</v>
      </c>
      <c r="E1115" s="55">
        <v>4.3</v>
      </c>
    </row>
    <row r="1116" spans="2:5" ht="14.25" customHeight="1">
      <c r="B1116" s="68"/>
      <c r="C1116" s="6" t="s">
        <v>171</v>
      </c>
      <c r="D1116" s="29" t="s">
        <v>172</v>
      </c>
      <c r="E1116" s="54">
        <v>4.3</v>
      </c>
    </row>
    <row r="1117" spans="2:5" ht="14.25" customHeight="1">
      <c r="B1117" s="68"/>
      <c r="C1117" s="6" t="s">
        <v>189</v>
      </c>
      <c r="D1117" s="30" t="s">
        <v>190</v>
      </c>
      <c r="E1117" s="55">
        <v>4.3</v>
      </c>
    </row>
    <row r="1118" spans="2:5" ht="14.25" customHeight="1">
      <c r="B1118" s="68"/>
      <c r="C1118" s="6" t="s">
        <v>173</v>
      </c>
      <c r="D1118" s="29" t="s">
        <v>174</v>
      </c>
      <c r="E1118" s="54">
        <v>4.3</v>
      </c>
    </row>
    <row r="1119" spans="2:5" ht="14.25" customHeight="1">
      <c r="B1119" s="68"/>
      <c r="C1119" s="6" t="s">
        <v>179</v>
      </c>
      <c r="D1119" s="30" t="s">
        <v>180</v>
      </c>
      <c r="E1119" s="55">
        <v>4.3</v>
      </c>
    </row>
    <row r="1120" spans="2:5" ht="14.25" customHeight="1">
      <c r="B1120" s="68"/>
      <c r="C1120" s="6" t="s">
        <v>193</v>
      </c>
      <c r="D1120" s="29" t="s">
        <v>194</v>
      </c>
      <c r="E1120" s="54">
        <v>4.3</v>
      </c>
    </row>
    <row r="1121" spans="2:5" ht="14.25" customHeight="1">
      <c r="B1121" s="68"/>
      <c r="C1121" s="6" t="s">
        <v>177</v>
      </c>
      <c r="D1121" s="30" t="s">
        <v>178</v>
      </c>
      <c r="E1121" s="55">
        <v>4.3</v>
      </c>
    </row>
    <row r="1122" spans="2:5" ht="14.25" customHeight="1">
      <c r="B1122" s="68"/>
      <c r="C1122" s="6" t="s">
        <v>185</v>
      </c>
      <c r="D1122" s="29" t="s">
        <v>186</v>
      </c>
      <c r="E1122" s="54">
        <v>4.3</v>
      </c>
    </row>
    <row r="1123" spans="2:5" ht="14.25" customHeight="1">
      <c r="B1123" s="68"/>
      <c r="C1123" s="6" t="s">
        <v>181</v>
      </c>
      <c r="D1123" s="30" t="s">
        <v>182</v>
      </c>
      <c r="E1123" s="55">
        <v>4.3</v>
      </c>
    </row>
    <row r="1124" spans="2:5" ht="14.25" customHeight="1">
      <c r="B1124" s="68"/>
      <c r="C1124" s="6" t="s">
        <v>197</v>
      </c>
      <c r="D1124" s="29" t="s">
        <v>198</v>
      </c>
      <c r="E1124" s="54">
        <v>4.3</v>
      </c>
    </row>
    <row r="1125" spans="2:5" ht="14.25" customHeight="1">
      <c r="B1125" s="68"/>
      <c r="C1125" s="6" t="s">
        <v>201</v>
      </c>
      <c r="D1125" s="30" t="s">
        <v>202</v>
      </c>
      <c r="E1125" s="55">
        <v>4.3</v>
      </c>
    </row>
    <row r="1126" spans="2:5" ht="14.25" customHeight="1">
      <c r="B1126" s="68"/>
      <c r="C1126" s="6" t="s">
        <v>199</v>
      </c>
      <c r="D1126" s="29" t="s">
        <v>200</v>
      </c>
      <c r="E1126" s="54">
        <v>4.3</v>
      </c>
    </row>
    <row r="1127" spans="2:5" ht="14.25" customHeight="1">
      <c r="B1127" s="68"/>
      <c r="C1127" s="6" t="s">
        <v>187</v>
      </c>
      <c r="D1127" s="30" t="s">
        <v>188</v>
      </c>
      <c r="E1127" s="55">
        <v>4.2</v>
      </c>
    </row>
    <row r="1128" spans="2:5" ht="14.25" customHeight="1">
      <c r="B1128" s="68"/>
      <c r="C1128" s="6" t="s">
        <v>217</v>
      </c>
      <c r="D1128" s="29" t="s">
        <v>218</v>
      </c>
      <c r="E1128" s="54">
        <v>4.2</v>
      </c>
    </row>
    <row r="1129" spans="2:5" ht="14.25" customHeight="1">
      <c r="B1129" s="68"/>
      <c r="C1129" s="6" t="s">
        <v>227</v>
      </c>
      <c r="D1129" s="30" t="s">
        <v>228</v>
      </c>
      <c r="E1129" s="55">
        <v>4.2</v>
      </c>
    </row>
    <row r="1130" spans="2:5" ht="14.25" customHeight="1">
      <c r="B1130" s="68"/>
      <c r="C1130" s="6" t="s">
        <v>213</v>
      </c>
      <c r="D1130" s="29" t="s">
        <v>214</v>
      </c>
      <c r="E1130" s="54">
        <v>4.2</v>
      </c>
    </row>
    <row r="1131" spans="2:5" ht="14.25" customHeight="1">
      <c r="B1131" s="68"/>
      <c r="C1131" s="6" t="s">
        <v>195</v>
      </c>
      <c r="D1131" s="30" t="s">
        <v>196</v>
      </c>
      <c r="E1131" s="55">
        <v>4.2</v>
      </c>
    </row>
    <row r="1132" spans="2:5" ht="14.25" customHeight="1">
      <c r="B1132" s="68"/>
      <c r="C1132" s="6" t="s">
        <v>219</v>
      </c>
      <c r="D1132" s="29" t="s">
        <v>220</v>
      </c>
      <c r="E1132" s="54">
        <v>4.2</v>
      </c>
    </row>
    <row r="1133" spans="2:5" ht="14.25" customHeight="1">
      <c r="B1133" s="68"/>
      <c r="C1133" s="6" t="s">
        <v>191</v>
      </c>
      <c r="D1133" s="30" t="s">
        <v>192</v>
      </c>
      <c r="E1133" s="55">
        <v>4.2</v>
      </c>
    </row>
    <row r="1134" spans="2:5" ht="14.25" customHeight="1">
      <c r="B1134" s="68"/>
      <c r="C1134" s="6" t="s">
        <v>207</v>
      </c>
      <c r="D1134" s="29" t="s">
        <v>208</v>
      </c>
      <c r="E1134" s="54">
        <v>4.2</v>
      </c>
    </row>
    <row r="1135" spans="2:5" ht="14.25" customHeight="1">
      <c r="B1135" s="68"/>
      <c r="C1135" s="6" t="s">
        <v>209</v>
      </c>
      <c r="D1135" s="30" t="s">
        <v>210</v>
      </c>
      <c r="E1135" s="55">
        <v>4.2</v>
      </c>
    </row>
    <row r="1136" spans="2:5" ht="14.25" customHeight="1">
      <c r="B1136" s="68"/>
      <c r="C1136" s="6" t="s">
        <v>221</v>
      </c>
      <c r="D1136" s="29" t="s">
        <v>222</v>
      </c>
      <c r="E1136" s="54">
        <v>4.2</v>
      </c>
    </row>
    <row r="1137" spans="2:5" ht="14.25" customHeight="1">
      <c r="B1137" s="68"/>
      <c r="C1137" s="6" t="s">
        <v>205</v>
      </c>
      <c r="D1137" s="30" t="s">
        <v>206</v>
      </c>
      <c r="E1137" s="55">
        <v>4.2</v>
      </c>
    </row>
    <row r="1138" spans="2:5" ht="14.25" customHeight="1">
      <c r="B1138" s="68"/>
      <c r="C1138" s="6" t="s">
        <v>203</v>
      </c>
      <c r="D1138" s="29" t="s">
        <v>204</v>
      </c>
      <c r="E1138" s="54">
        <v>4.2</v>
      </c>
    </row>
    <row r="1139" spans="2:5" ht="14.25" customHeight="1">
      <c r="B1139" s="68"/>
      <c r="C1139" s="6" t="s">
        <v>215</v>
      </c>
      <c r="D1139" s="30" t="s">
        <v>216</v>
      </c>
      <c r="E1139" s="55">
        <v>4.2</v>
      </c>
    </row>
    <row r="1140" spans="2:5" ht="14.25" customHeight="1">
      <c r="B1140" s="68"/>
      <c r="C1140" s="6" t="s">
        <v>225</v>
      </c>
      <c r="D1140" s="29" t="s">
        <v>226</v>
      </c>
      <c r="E1140" s="54">
        <v>4.0999999999999996</v>
      </c>
    </row>
    <row r="1141" spans="2:5" ht="14.25" customHeight="1">
      <c r="B1141" s="68"/>
      <c r="C1141" s="6" t="s">
        <v>211</v>
      </c>
      <c r="D1141" s="30" t="s">
        <v>212</v>
      </c>
      <c r="E1141" s="55">
        <v>4.0999999999999996</v>
      </c>
    </row>
    <row r="1142" spans="2:5" ht="14.25" customHeight="1">
      <c r="B1142" s="68"/>
      <c r="C1142" s="6" t="s">
        <v>223</v>
      </c>
      <c r="D1142" s="29" t="s">
        <v>224</v>
      </c>
      <c r="E1142" s="54">
        <v>4.0999999999999996</v>
      </c>
    </row>
    <row r="1143" spans="2:5" ht="14.25" customHeight="1">
      <c r="B1143" s="68"/>
      <c r="C1143" s="6" t="s">
        <v>159</v>
      </c>
      <c r="D1143" s="30" t="s">
        <v>160</v>
      </c>
      <c r="E1143" s="55">
        <v>4.0999999999999996</v>
      </c>
    </row>
    <row r="1144" spans="2:5" ht="14.25" customHeight="1">
      <c r="B1144" s="68"/>
      <c r="C1144" s="6" t="s">
        <v>235</v>
      </c>
      <c r="D1144" s="29" t="s">
        <v>236</v>
      </c>
      <c r="E1144" s="54">
        <v>4.0999999999999996</v>
      </c>
    </row>
    <row r="1145" spans="2:5" ht="14.25" customHeight="1">
      <c r="B1145" s="68"/>
      <c r="C1145" s="6" t="s">
        <v>229</v>
      </c>
      <c r="D1145" s="30" t="s">
        <v>230</v>
      </c>
      <c r="E1145" s="55">
        <v>4.0999999999999996</v>
      </c>
    </row>
    <row r="1146" spans="2:5" ht="14.25" customHeight="1">
      <c r="B1146" s="68"/>
      <c r="C1146" s="6" t="s">
        <v>231</v>
      </c>
      <c r="D1146" s="29" t="s">
        <v>232</v>
      </c>
      <c r="E1146" s="54">
        <v>4.0999999999999996</v>
      </c>
    </row>
    <row r="1147" spans="2:5" ht="14.25" customHeight="1">
      <c r="B1147" s="68"/>
      <c r="C1147" s="6" t="s">
        <v>237</v>
      </c>
      <c r="D1147" s="30" t="s">
        <v>238</v>
      </c>
      <c r="E1147" s="55">
        <v>4.0999999999999996</v>
      </c>
    </row>
    <row r="1148" spans="2:5" ht="14.25" customHeight="1">
      <c r="B1148" s="68"/>
      <c r="C1148" s="6" t="s">
        <v>239</v>
      </c>
      <c r="D1148" s="29" t="s">
        <v>240</v>
      </c>
      <c r="E1148" s="54">
        <v>4.0999999999999996</v>
      </c>
    </row>
    <row r="1149" spans="2:5" ht="14.25" customHeight="1">
      <c r="B1149" s="68"/>
      <c r="C1149" s="6" t="s">
        <v>233</v>
      </c>
      <c r="D1149" s="30" t="s">
        <v>234</v>
      </c>
      <c r="E1149" s="55">
        <v>4.0999999999999996</v>
      </c>
    </row>
    <row r="1150" spans="2:5" ht="14.25" customHeight="1">
      <c r="B1150" s="68"/>
      <c r="C1150" s="6" t="s">
        <v>241</v>
      </c>
      <c r="D1150" s="29" t="s">
        <v>242</v>
      </c>
      <c r="E1150" s="54">
        <v>4.0999999999999996</v>
      </c>
    </row>
    <row r="1151" spans="2:5" ht="14.25" customHeight="1">
      <c r="B1151" s="68"/>
      <c r="C1151" s="6" t="s">
        <v>257</v>
      </c>
      <c r="D1151" s="30" t="s">
        <v>734</v>
      </c>
      <c r="E1151" s="55">
        <v>4</v>
      </c>
    </row>
    <row r="1152" spans="2:5" ht="14.25" customHeight="1">
      <c r="B1152" s="68"/>
      <c r="C1152" s="6" t="s">
        <v>259</v>
      </c>
      <c r="D1152" s="29" t="s">
        <v>260</v>
      </c>
      <c r="E1152" s="54">
        <v>4</v>
      </c>
    </row>
    <row r="1153" spans="2:5" ht="14.25" customHeight="1">
      <c r="B1153" s="68"/>
      <c r="C1153" s="6" t="s">
        <v>265</v>
      </c>
      <c r="D1153" s="30" t="s">
        <v>266</v>
      </c>
      <c r="E1153" s="55">
        <v>4</v>
      </c>
    </row>
    <row r="1154" spans="2:5" ht="14.25" customHeight="1">
      <c r="B1154" s="68"/>
      <c r="C1154" s="6" t="s">
        <v>263</v>
      </c>
      <c r="D1154" s="29" t="s">
        <v>264</v>
      </c>
      <c r="E1154" s="54">
        <v>4</v>
      </c>
    </row>
    <row r="1155" spans="2:5" ht="14.25" customHeight="1">
      <c r="B1155" s="68"/>
      <c r="C1155" s="6" t="s">
        <v>255</v>
      </c>
      <c r="D1155" s="30" t="s">
        <v>256</v>
      </c>
      <c r="E1155" s="55">
        <v>4</v>
      </c>
    </row>
    <row r="1156" spans="2:5" ht="14.25" customHeight="1">
      <c r="B1156" s="68"/>
      <c r="C1156" s="6" t="s">
        <v>253</v>
      </c>
      <c r="D1156" s="29" t="s">
        <v>254</v>
      </c>
      <c r="E1156" s="54">
        <v>4</v>
      </c>
    </row>
    <row r="1157" spans="2:5" ht="14.25" customHeight="1">
      <c r="B1157" s="68"/>
      <c r="C1157" s="6" t="s">
        <v>245</v>
      </c>
      <c r="D1157" s="30" t="s">
        <v>246</v>
      </c>
      <c r="E1157" s="55">
        <v>4</v>
      </c>
    </row>
    <row r="1158" spans="2:5" ht="14.25" customHeight="1">
      <c r="B1158" s="68"/>
      <c r="C1158" s="6" t="s">
        <v>247</v>
      </c>
      <c r="D1158" s="29" t="s">
        <v>248</v>
      </c>
      <c r="E1158" s="54">
        <v>4</v>
      </c>
    </row>
    <row r="1159" spans="2:5" ht="14.25" customHeight="1">
      <c r="B1159" s="68"/>
      <c r="C1159" s="6" t="s">
        <v>249</v>
      </c>
      <c r="D1159" s="30" t="s">
        <v>250</v>
      </c>
      <c r="E1159" s="55">
        <v>4</v>
      </c>
    </row>
    <row r="1160" spans="2:5" ht="14.25" customHeight="1">
      <c r="B1160" s="68"/>
      <c r="C1160" s="6" t="s">
        <v>251</v>
      </c>
      <c r="D1160" s="29" t="s">
        <v>252</v>
      </c>
      <c r="E1160" s="54">
        <v>4</v>
      </c>
    </row>
    <row r="1161" spans="2:5" ht="14.25" customHeight="1">
      <c r="B1161" s="68"/>
      <c r="C1161" s="6" t="s">
        <v>243</v>
      </c>
      <c r="D1161" s="30" t="s">
        <v>244</v>
      </c>
      <c r="E1161" s="55">
        <v>4</v>
      </c>
    </row>
    <row r="1162" spans="2:5" ht="14.25" customHeight="1">
      <c r="B1162" s="68"/>
      <c r="C1162" s="6" t="s">
        <v>257</v>
      </c>
      <c r="D1162" s="29" t="s">
        <v>258</v>
      </c>
      <c r="E1162" s="54">
        <v>4</v>
      </c>
    </row>
    <row r="1163" spans="2:5" ht="14.25" customHeight="1">
      <c r="B1163" s="68"/>
      <c r="C1163" s="6" t="s">
        <v>275</v>
      </c>
      <c r="D1163" s="30" t="s">
        <v>276</v>
      </c>
      <c r="E1163" s="55">
        <v>3.9</v>
      </c>
    </row>
    <row r="1164" spans="2:5" ht="14.25" customHeight="1">
      <c r="B1164" s="68"/>
      <c r="C1164" s="6" t="s">
        <v>273</v>
      </c>
      <c r="D1164" s="29" t="s">
        <v>274</v>
      </c>
      <c r="E1164" s="54">
        <v>3.9</v>
      </c>
    </row>
    <row r="1165" spans="2:5" ht="14.25" customHeight="1">
      <c r="B1165" s="68"/>
      <c r="C1165" s="6" t="s">
        <v>277</v>
      </c>
      <c r="D1165" s="30" t="s">
        <v>278</v>
      </c>
      <c r="E1165" s="55">
        <v>3.9</v>
      </c>
    </row>
    <row r="1166" spans="2:5" ht="14.25" customHeight="1">
      <c r="B1166" s="68"/>
      <c r="C1166" s="6" t="s">
        <v>281</v>
      </c>
      <c r="D1166" s="29" t="s">
        <v>282</v>
      </c>
      <c r="E1166" s="54">
        <v>3.9</v>
      </c>
    </row>
    <row r="1167" spans="2:5" ht="14.25" customHeight="1">
      <c r="B1167" s="68"/>
      <c r="C1167" s="6" t="s">
        <v>287</v>
      </c>
      <c r="D1167" s="30" t="s">
        <v>288</v>
      </c>
      <c r="E1167" s="55">
        <v>3.9</v>
      </c>
    </row>
    <row r="1168" spans="2:5" ht="14.25" customHeight="1">
      <c r="B1168" s="68"/>
      <c r="C1168" s="6" t="s">
        <v>267</v>
      </c>
      <c r="D1168" s="29" t="s">
        <v>268</v>
      </c>
      <c r="E1168" s="54">
        <v>3.9</v>
      </c>
    </row>
    <row r="1169" spans="2:5" ht="14.25" customHeight="1">
      <c r="B1169" s="68"/>
      <c r="C1169" s="6" t="s">
        <v>283</v>
      </c>
      <c r="D1169" s="30" t="s">
        <v>284</v>
      </c>
      <c r="E1169" s="55">
        <v>3.9</v>
      </c>
    </row>
    <row r="1170" spans="2:5" ht="14.25" customHeight="1">
      <c r="B1170" s="68"/>
      <c r="C1170" s="6" t="s">
        <v>271</v>
      </c>
      <c r="D1170" s="29" t="s">
        <v>272</v>
      </c>
      <c r="E1170" s="54">
        <v>3.9</v>
      </c>
    </row>
    <row r="1171" spans="2:5" ht="14.25" customHeight="1">
      <c r="B1171" s="68"/>
      <c r="C1171" s="6" t="s">
        <v>269</v>
      </c>
      <c r="D1171" s="30" t="s">
        <v>270</v>
      </c>
      <c r="E1171" s="55">
        <v>3.9</v>
      </c>
    </row>
    <row r="1172" spans="2:5" ht="14.25" customHeight="1">
      <c r="B1172" s="68"/>
      <c r="C1172" s="6" t="s">
        <v>261</v>
      </c>
      <c r="D1172" s="29" t="s">
        <v>262</v>
      </c>
      <c r="E1172" s="54">
        <v>3.9</v>
      </c>
    </row>
    <row r="1173" spans="2:5" ht="14.25" customHeight="1">
      <c r="B1173" s="68"/>
      <c r="C1173" s="6" t="s">
        <v>285</v>
      </c>
      <c r="D1173" s="30" t="s">
        <v>286</v>
      </c>
      <c r="E1173" s="55">
        <v>3.9</v>
      </c>
    </row>
    <row r="1174" spans="2:5" ht="14.25" customHeight="1">
      <c r="B1174" s="68"/>
      <c r="C1174" s="6" t="s">
        <v>279</v>
      </c>
      <c r="D1174" s="29" t="s">
        <v>280</v>
      </c>
      <c r="E1174" s="54">
        <v>3.9</v>
      </c>
    </row>
    <row r="1175" spans="2:5" ht="14.25" customHeight="1">
      <c r="B1175" s="68"/>
      <c r="C1175" s="6" t="s">
        <v>295</v>
      </c>
      <c r="D1175" s="30" t="s">
        <v>296</v>
      </c>
      <c r="E1175" s="55">
        <v>3.8</v>
      </c>
    </row>
    <row r="1176" spans="2:5" ht="14.25" customHeight="1">
      <c r="B1176" s="68"/>
      <c r="C1176" s="6" t="s">
        <v>311</v>
      </c>
      <c r="D1176" s="29" t="s">
        <v>312</v>
      </c>
      <c r="E1176" s="54">
        <v>3.8</v>
      </c>
    </row>
    <row r="1177" spans="2:5" ht="14.25" customHeight="1">
      <c r="B1177" s="68"/>
      <c r="C1177" s="6" t="s">
        <v>309</v>
      </c>
      <c r="D1177" s="30" t="s">
        <v>310</v>
      </c>
      <c r="E1177" s="55">
        <v>3.8</v>
      </c>
    </row>
    <row r="1178" spans="2:5" ht="14.25" customHeight="1">
      <c r="B1178" s="68"/>
      <c r="C1178" s="6" t="s">
        <v>299</v>
      </c>
      <c r="D1178" s="29" t="s">
        <v>300</v>
      </c>
      <c r="E1178" s="54">
        <v>3.8</v>
      </c>
    </row>
    <row r="1179" spans="2:5" ht="14.25" customHeight="1">
      <c r="B1179" s="68"/>
      <c r="C1179" s="6" t="s">
        <v>297</v>
      </c>
      <c r="D1179" s="30" t="s">
        <v>298</v>
      </c>
      <c r="E1179" s="55">
        <v>3.8</v>
      </c>
    </row>
    <row r="1180" spans="2:5" ht="14.25" customHeight="1">
      <c r="B1180" s="68"/>
      <c r="C1180" s="6" t="s">
        <v>305</v>
      </c>
      <c r="D1180" s="29" t="s">
        <v>306</v>
      </c>
      <c r="E1180" s="54">
        <v>3.8</v>
      </c>
    </row>
    <row r="1181" spans="2:5" ht="14.25" customHeight="1">
      <c r="B1181" s="68"/>
      <c r="C1181" s="6" t="s">
        <v>301</v>
      </c>
      <c r="D1181" s="30" t="s">
        <v>302</v>
      </c>
      <c r="E1181" s="55">
        <v>3.8</v>
      </c>
    </row>
    <row r="1182" spans="2:5" ht="14.25" customHeight="1">
      <c r="B1182" s="68"/>
      <c r="C1182" s="6" t="s">
        <v>291</v>
      </c>
      <c r="D1182" s="29" t="s">
        <v>292</v>
      </c>
      <c r="E1182" s="54">
        <v>3.8</v>
      </c>
    </row>
    <row r="1183" spans="2:5" ht="14.25" customHeight="1">
      <c r="B1183" s="68"/>
      <c r="C1183" s="6" t="s">
        <v>289</v>
      </c>
      <c r="D1183" s="30" t="s">
        <v>290</v>
      </c>
      <c r="E1183" s="55">
        <v>3.8</v>
      </c>
    </row>
    <row r="1184" spans="2:5" ht="14.25" customHeight="1">
      <c r="B1184" s="68"/>
      <c r="C1184" s="6" t="s">
        <v>293</v>
      </c>
      <c r="D1184" s="29" t="s">
        <v>294</v>
      </c>
      <c r="E1184" s="54">
        <v>3.8</v>
      </c>
    </row>
    <row r="1185" spans="2:5" ht="14.25" customHeight="1">
      <c r="B1185" s="68"/>
      <c r="C1185" s="6" t="s">
        <v>303</v>
      </c>
      <c r="D1185" s="30" t="s">
        <v>304</v>
      </c>
      <c r="E1185" s="55">
        <v>3.7</v>
      </c>
    </row>
    <row r="1186" spans="2:5" ht="14.25" customHeight="1">
      <c r="B1186" s="68"/>
      <c r="C1186" s="6" t="s">
        <v>313</v>
      </c>
      <c r="D1186" s="29" t="s">
        <v>314</v>
      </c>
      <c r="E1186" s="54">
        <v>3.7</v>
      </c>
    </row>
    <row r="1187" spans="2:5" ht="14.25" customHeight="1">
      <c r="B1187" s="68"/>
      <c r="C1187" s="6" t="s">
        <v>307</v>
      </c>
      <c r="D1187" s="30" t="s">
        <v>308</v>
      </c>
      <c r="E1187" s="55">
        <v>3.7</v>
      </c>
    </row>
    <row r="1188" spans="2:5" ht="14.25" customHeight="1">
      <c r="B1188" s="68"/>
      <c r="C1188" s="6" t="s">
        <v>327</v>
      </c>
      <c r="D1188" s="29" t="s">
        <v>328</v>
      </c>
      <c r="E1188" s="54">
        <v>3.7</v>
      </c>
    </row>
    <row r="1189" spans="2:5" ht="14.25" customHeight="1">
      <c r="B1189" s="68"/>
      <c r="C1189" s="6" t="s">
        <v>317</v>
      </c>
      <c r="D1189" s="30" t="s">
        <v>318</v>
      </c>
      <c r="E1189" s="55">
        <v>3.7</v>
      </c>
    </row>
    <row r="1190" spans="2:5" ht="14.25" customHeight="1">
      <c r="B1190" s="68"/>
      <c r="C1190" s="6" t="s">
        <v>323</v>
      </c>
      <c r="D1190" s="29" t="s">
        <v>324</v>
      </c>
      <c r="E1190" s="54">
        <v>3.7</v>
      </c>
    </row>
    <row r="1191" spans="2:5" ht="14.25" customHeight="1">
      <c r="B1191" s="68"/>
      <c r="C1191" s="6" t="s">
        <v>379</v>
      </c>
      <c r="D1191" s="30" t="s">
        <v>380</v>
      </c>
      <c r="E1191" s="55">
        <v>3.7</v>
      </c>
    </row>
    <row r="1192" spans="2:5" ht="14.25" customHeight="1">
      <c r="B1192" s="68"/>
      <c r="C1192" s="6" t="s">
        <v>325</v>
      </c>
      <c r="D1192" s="29" t="s">
        <v>326</v>
      </c>
      <c r="E1192" s="54">
        <v>3.7</v>
      </c>
    </row>
    <row r="1193" spans="2:5" ht="14.25" customHeight="1">
      <c r="B1193" s="68"/>
      <c r="C1193" s="6" t="s">
        <v>329</v>
      </c>
      <c r="D1193" s="30" t="s">
        <v>330</v>
      </c>
      <c r="E1193" s="55">
        <v>3.7</v>
      </c>
    </row>
    <row r="1194" spans="2:5" ht="14.25" customHeight="1">
      <c r="B1194" s="68"/>
      <c r="C1194" s="6" t="s">
        <v>321</v>
      </c>
      <c r="D1194" s="29" t="s">
        <v>322</v>
      </c>
      <c r="E1194" s="54">
        <v>3.7</v>
      </c>
    </row>
    <row r="1195" spans="2:5" ht="14.25" customHeight="1">
      <c r="B1195" s="68"/>
      <c r="C1195" s="6" t="s">
        <v>319</v>
      </c>
      <c r="D1195" s="30" t="s">
        <v>320</v>
      </c>
      <c r="E1195" s="55">
        <v>3.7</v>
      </c>
    </row>
    <row r="1196" spans="2:5" ht="14.25" customHeight="1">
      <c r="B1196" s="68"/>
      <c r="C1196" s="6" t="s">
        <v>315</v>
      </c>
      <c r="D1196" s="29" t="s">
        <v>316</v>
      </c>
      <c r="E1196" s="54">
        <v>3.7</v>
      </c>
    </row>
    <row r="1197" spans="2:5" ht="14.25" customHeight="1">
      <c r="B1197" s="68"/>
      <c r="C1197" s="6" t="s">
        <v>347</v>
      </c>
      <c r="D1197" s="30" t="s">
        <v>348</v>
      </c>
      <c r="E1197" s="55">
        <v>3.6</v>
      </c>
    </row>
    <row r="1198" spans="2:5" ht="14.25" customHeight="1">
      <c r="B1198" s="68"/>
      <c r="C1198" s="6" t="s">
        <v>343</v>
      </c>
      <c r="D1198" s="29" t="s">
        <v>344</v>
      </c>
      <c r="E1198" s="54">
        <v>3.6</v>
      </c>
    </row>
    <row r="1199" spans="2:5" ht="14.25" customHeight="1">
      <c r="B1199" s="68"/>
      <c r="C1199" s="6" t="s">
        <v>331</v>
      </c>
      <c r="D1199" s="30" t="s">
        <v>332</v>
      </c>
      <c r="E1199" s="55">
        <v>3.6</v>
      </c>
    </row>
    <row r="1200" spans="2:5" ht="14.25" customHeight="1">
      <c r="B1200" s="68"/>
      <c r="C1200" s="6" t="s">
        <v>337</v>
      </c>
      <c r="D1200" s="29" t="s">
        <v>338</v>
      </c>
      <c r="E1200" s="54">
        <v>3.6</v>
      </c>
    </row>
    <row r="1201" spans="2:5" ht="14.25" customHeight="1">
      <c r="B1201" s="68"/>
      <c r="C1201" s="6" t="s">
        <v>345</v>
      </c>
      <c r="D1201" s="30" t="s">
        <v>346</v>
      </c>
      <c r="E1201" s="55">
        <v>3.6</v>
      </c>
    </row>
    <row r="1202" spans="2:5" ht="14.25" customHeight="1">
      <c r="B1202" s="68"/>
      <c r="C1202" s="6" t="s">
        <v>737</v>
      </c>
      <c r="D1202" s="29" t="s">
        <v>738</v>
      </c>
      <c r="E1202" s="54">
        <v>3.6</v>
      </c>
    </row>
    <row r="1203" spans="2:5" ht="14.25" customHeight="1">
      <c r="B1203" s="68"/>
      <c r="C1203" s="6" t="s">
        <v>351</v>
      </c>
      <c r="D1203" s="30" t="s">
        <v>352</v>
      </c>
      <c r="E1203" s="55">
        <v>3.6</v>
      </c>
    </row>
    <row r="1204" spans="2:5" ht="14.25" customHeight="1">
      <c r="B1204" s="68"/>
      <c r="C1204" s="6" t="s">
        <v>335</v>
      </c>
      <c r="D1204" s="29" t="s">
        <v>336</v>
      </c>
      <c r="E1204" s="54">
        <v>3.6</v>
      </c>
    </row>
    <row r="1205" spans="2:5" ht="14.25" customHeight="1">
      <c r="B1205" s="68"/>
      <c r="C1205" s="6" t="s">
        <v>339</v>
      </c>
      <c r="D1205" s="30" t="s">
        <v>340</v>
      </c>
      <c r="E1205" s="55">
        <v>3.6</v>
      </c>
    </row>
    <row r="1206" spans="2:5" ht="14.25" customHeight="1">
      <c r="B1206" s="68"/>
      <c r="C1206" s="6" t="s">
        <v>349</v>
      </c>
      <c r="D1206" s="29" t="s">
        <v>350</v>
      </c>
      <c r="E1206" s="54">
        <v>3.6</v>
      </c>
    </row>
    <row r="1207" spans="2:5" ht="14.25" customHeight="1">
      <c r="B1207" s="68"/>
      <c r="C1207" s="6" t="s">
        <v>341</v>
      </c>
      <c r="D1207" s="30" t="s">
        <v>342</v>
      </c>
      <c r="E1207" s="55">
        <v>3.6</v>
      </c>
    </row>
    <row r="1208" spans="2:5" ht="14.25" customHeight="1">
      <c r="B1208" s="68"/>
      <c r="C1208" s="6" t="s">
        <v>365</v>
      </c>
      <c r="D1208" s="29" t="s">
        <v>366</v>
      </c>
      <c r="E1208" s="54">
        <v>3.5</v>
      </c>
    </row>
    <row r="1209" spans="2:5" ht="14.25" customHeight="1">
      <c r="B1209" s="68"/>
      <c r="C1209" s="6" t="s">
        <v>353</v>
      </c>
      <c r="D1209" s="30" t="s">
        <v>354</v>
      </c>
      <c r="E1209" s="55">
        <v>3.5</v>
      </c>
    </row>
    <row r="1210" spans="2:5" ht="14.25" customHeight="1">
      <c r="B1210" s="68"/>
      <c r="C1210" s="6" t="s">
        <v>357</v>
      </c>
      <c r="D1210" s="29" t="s">
        <v>358</v>
      </c>
      <c r="E1210" s="54">
        <v>3.5</v>
      </c>
    </row>
    <row r="1211" spans="2:5" ht="14.25" customHeight="1">
      <c r="B1211" s="68"/>
      <c r="C1211" s="6" t="s">
        <v>363</v>
      </c>
      <c r="D1211" s="30" t="s">
        <v>364</v>
      </c>
      <c r="E1211" s="55">
        <v>3.5</v>
      </c>
    </row>
    <row r="1212" spans="2:5" ht="14.25" customHeight="1">
      <c r="B1212" s="68"/>
      <c r="C1212" s="6" t="s">
        <v>359</v>
      </c>
      <c r="D1212" s="29" t="s">
        <v>360</v>
      </c>
      <c r="E1212" s="54">
        <v>3.5</v>
      </c>
    </row>
    <row r="1213" spans="2:5" ht="14.25" customHeight="1">
      <c r="B1213" s="68"/>
      <c r="C1213" s="6" t="s">
        <v>369</v>
      </c>
      <c r="D1213" s="30" t="s">
        <v>370</v>
      </c>
      <c r="E1213" s="55">
        <v>3.5</v>
      </c>
    </row>
    <row r="1214" spans="2:5" ht="14.25" customHeight="1">
      <c r="B1214" s="68"/>
      <c r="C1214" s="6" t="s">
        <v>367</v>
      </c>
      <c r="D1214" s="29" t="s">
        <v>368</v>
      </c>
      <c r="E1214" s="54">
        <v>3.5</v>
      </c>
    </row>
    <row r="1215" spans="2:5" ht="14.25" customHeight="1">
      <c r="B1215" s="68"/>
      <c r="C1215" s="6" t="s">
        <v>333</v>
      </c>
      <c r="D1215" s="30" t="s">
        <v>334</v>
      </c>
      <c r="E1215" s="55">
        <v>3.5</v>
      </c>
    </row>
    <row r="1216" spans="2:5" ht="14.25" customHeight="1">
      <c r="B1216" s="68"/>
      <c r="C1216" s="6" t="s">
        <v>371</v>
      </c>
      <c r="D1216" s="29" t="s">
        <v>372</v>
      </c>
      <c r="E1216" s="54">
        <v>3.5</v>
      </c>
    </row>
    <row r="1217" spans="2:5" ht="14.25" customHeight="1">
      <c r="B1217" s="68"/>
      <c r="C1217" s="6" t="s">
        <v>361</v>
      </c>
      <c r="D1217" s="30" t="s">
        <v>362</v>
      </c>
      <c r="E1217" s="55">
        <v>3.5</v>
      </c>
    </row>
    <row r="1218" spans="2:5" ht="14.25" customHeight="1">
      <c r="B1218" s="68"/>
      <c r="C1218" s="6" t="s">
        <v>355</v>
      </c>
      <c r="D1218" s="29" t="s">
        <v>356</v>
      </c>
      <c r="E1218" s="54">
        <v>3.5</v>
      </c>
    </row>
    <row r="1219" spans="2:5" ht="14.25" customHeight="1">
      <c r="B1219" s="68"/>
      <c r="C1219" s="6" t="s">
        <v>381</v>
      </c>
      <c r="D1219" s="30" t="s">
        <v>382</v>
      </c>
      <c r="E1219" s="55">
        <v>3.4</v>
      </c>
    </row>
    <row r="1220" spans="2:5" ht="14.25" customHeight="1">
      <c r="B1220" s="68"/>
      <c r="C1220" s="6" t="s">
        <v>383</v>
      </c>
      <c r="D1220" s="29" t="s">
        <v>384</v>
      </c>
      <c r="E1220" s="54">
        <v>3.4</v>
      </c>
    </row>
    <row r="1221" spans="2:5" ht="14.25" customHeight="1">
      <c r="B1221" s="68"/>
      <c r="C1221" s="6" t="s">
        <v>387</v>
      </c>
      <c r="D1221" s="30" t="s">
        <v>388</v>
      </c>
      <c r="E1221" s="55">
        <v>3.4</v>
      </c>
    </row>
    <row r="1222" spans="2:5" ht="14.25" customHeight="1">
      <c r="B1222" s="68"/>
      <c r="C1222" s="6" t="s">
        <v>377</v>
      </c>
      <c r="D1222" s="29" t="s">
        <v>378</v>
      </c>
      <c r="E1222" s="54">
        <v>3.4</v>
      </c>
    </row>
    <row r="1223" spans="2:5" ht="14.25" customHeight="1">
      <c r="B1223" s="68"/>
      <c r="C1223" s="6" t="s">
        <v>389</v>
      </c>
      <c r="D1223" s="30" t="s">
        <v>390</v>
      </c>
      <c r="E1223" s="55">
        <v>3.4</v>
      </c>
    </row>
    <row r="1224" spans="2:5" ht="14.25" customHeight="1">
      <c r="B1224" s="68"/>
      <c r="C1224" s="6" t="s">
        <v>375</v>
      </c>
      <c r="D1224" s="29" t="s">
        <v>376</v>
      </c>
      <c r="E1224" s="54">
        <v>3.4</v>
      </c>
    </row>
    <row r="1225" spans="2:5" ht="14.25" customHeight="1">
      <c r="B1225" s="68"/>
      <c r="C1225" s="6" t="s">
        <v>373</v>
      </c>
      <c r="D1225" s="30" t="s">
        <v>374</v>
      </c>
      <c r="E1225" s="55">
        <v>3.4</v>
      </c>
    </row>
    <row r="1226" spans="2:5" ht="14.25" customHeight="1">
      <c r="B1226" s="68"/>
      <c r="C1226" s="6" t="s">
        <v>385</v>
      </c>
      <c r="D1226" s="29" t="s">
        <v>386</v>
      </c>
      <c r="E1226" s="54">
        <v>3.4</v>
      </c>
    </row>
    <row r="1227" spans="2:5" ht="14.25" customHeight="1">
      <c r="B1227" s="68"/>
      <c r="C1227" s="6" t="s">
        <v>401</v>
      </c>
      <c r="D1227" s="30" t="s">
        <v>402</v>
      </c>
      <c r="E1227" s="55">
        <v>3.3</v>
      </c>
    </row>
    <row r="1228" spans="2:5" ht="14.25" customHeight="1">
      <c r="B1228" s="68"/>
      <c r="C1228" s="6" t="s">
        <v>407</v>
      </c>
      <c r="D1228" s="29" t="s">
        <v>408</v>
      </c>
      <c r="E1228" s="54">
        <v>3.3</v>
      </c>
    </row>
    <row r="1229" spans="2:5" ht="14.25" customHeight="1">
      <c r="B1229" s="68"/>
      <c r="C1229" s="26" t="s">
        <v>716</v>
      </c>
      <c r="D1229" s="58" t="s">
        <v>716</v>
      </c>
      <c r="E1229" s="59">
        <v>3.3</v>
      </c>
    </row>
    <row r="1230" spans="2:5" ht="14.25" customHeight="1">
      <c r="B1230" s="68"/>
      <c r="C1230" s="6" t="s">
        <v>423</v>
      </c>
      <c r="D1230" s="29" t="s">
        <v>424</v>
      </c>
      <c r="E1230" s="54">
        <v>3.3</v>
      </c>
    </row>
    <row r="1231" spans="2:5" ht="14.25" customHeight="1">
      <c r="B1231" s="68"/>
      <c r="C1231" s="6" t="s">
        <v>431</v>
      </c>
      <c r="D1231" s="30" t="s">
        <v>432</v>
      </c>
      <c r="E1231" s="55">
        <v>3.3</v>
      </c>
    </row>
    <row r="1232" spans="2:5" ht="14.25" customHeight="1">
      <c r="B1232" s="68"/>
      <c r="C1232" s="6" t="s">
        <v>399</v>
      </c>
      <c r="D1232" s="29" t="s">
        <v>400</v>
      </c>
      <c r="E1232" s="54">
        <v>3.3</v>
      </c>
    </row>
    <row r="1233" spans="2:5" ht="14.25" customHeight="1">
      <c r="B1233" s="68"/>
      <c r="C1233" s="6" t="s">
        <v>417</v>
      </c>
      <c r="D1233" s="30" t="s">
        <v>418</v>
      </c>
      <c r="E1233" s="55">
        <v>3.3</v>
      </c>
    </row>
    <row r="1234" spans="2:5" ht="14.25" customHeight="1">
      <c r="B1234" s="68"/>
      <c r="C1234" s="6" t="s">
        <v>441</v>
      </c>
      <c r="D1234" s="29" t="s">
        <v>442</v>
      </c>
      <c r="E1234" s="54">
        <v>3.3</v>
      </c>
    </row>
    <row r="1235" spans="2:5" ht="14.25" customHeight="1">
      <c r="B1235" s="68"/>
      <c r="C1235" s="6" t="s">
        <v>427</v>
      </c>
      <c r="D1235" s="30" t="s">
        <v>428</v>
      </c>
      <c r="E1235" s="55">
        <v>3.3</v>
      </c>
    </row>
    <row r="1236" spans="2:5" ht="14.25" customHeight="1">
      <c r="B1236" s="68"/>
      <c r="C1236" s="6" t="s">
        <v>445</v>
      </c>
      <c r="D1236" s="29" t="s">
        <v>446</v>
      </c>
      <c r="E1236" s="54">
        <v>3.3</v>
      </c>
    </row>
    <row r="1237" spans="2:5" ht="14.25" customHeight="1">
      <c r="B1237" s="68"/>
      <c r="C1237" s="6" t="s">
        <v>395</v>
      </c>
      <c r="D1237" s="30" t="s">
        <v>396</v>
      </c>
      <c r="E1237" s="55">
        <v>3.3</v>
      </c>
    </row>
    <row r="1238" spans="2:5" ht="14.25" customHeight="1">
      <c r="B1238" s="68"/>
      <c r="C1238" s="6" t="s">
        <v>393</v>
      </c>
      <c r="D1238" s="29" t="s">
        <v>394</v>
      </c>
      <c r="E1238" s="54">
        <v>3.3</v>
      </c>
    </row>
    <row r="1239" spans="2:5" ht="14.25" customHeight="1">
      <c r="B1239" s="68"/>
      <c r="C1239" s="6" t="s">
        <v>397</v>
      </c>
      <c r="D1239" s="30" t="s">
        <v>398</v>
      </c>
      <c r="E1239" s="55">
        <v>3.3</v>
      </c>
    </row>
    <row r="1240" spans="2:5" ht="14.25" customHeight="1">
      <c r="B1240" s="68"/>
      <c r="C1240" s="6" t="s">
        <v>415</v>
      </c>
      <c r="D1240" s="29" t="s">
        <v>416</v>
      </c>
      <c r="E1240" s="54">
        <v>3.3</v>
      </c>
    </row>
    <row r="1241" spans="2:5" ht="14.25" customHeight="1">
      <c r="B1241" s="68"/>
      <c r="C1241" s="6" t="s">
        <v>425</v>
      </c>
      <c r="D1241" s="30" t="s">
        <v>426</v>
      </c>
      <c r="E1241" s="55">
        <v>3.3</v>
      </c>
    </row>
    <row r="1242" spans="2:5" ht="14.25" customHeight="1">
      <c r="B1242" s="68"/>
      <c r="C1242" s="6" t="s">
        <v>421</v>
      </c>
      <c r="D1242" s="29" t="s">
        <v>422</v>
      </c>
      <c r="E1242" s="54">
        <v>3.3</v>
      </c>
    </row>
    <row r="1243" spans="2:5" ht="14.25" customHeight="1">
      <c r="B1243" s="68"/>
      <c r="C1243" s="6" t="s">
        <v>409</v>
      </c>
      <c r="D1243" s="30" t="s">
        <v>410</v>
      </c>
      <c r="E1243" s="55">
        <v>3.3</v>
      </c>
    </row>
    <row r="1244" spans="2:5" ht="14.25" customHeight="1">
      <c r="B1244" s="68"/>
      <c r="C1244" s="6" t="s">
        <v>419</v>
      </c>
      <c r="D1244" s="29" t="s">
        <v>420</v>
      </c>
      <c r="E1244" s="54">
        <v>3.3</v>
      </c>
    </row>
    <row r="1245" spans="2:5" ht="14.25" customHeight="1">
      <c r="B1245" s="68"/>
      <c r="C1245" s="6" t="s">
        <v>413</v>
      </c>
      <c r="D1245" s="30" t="s">
        <v>414</v>
      </c>
      <c r="E1245" s="55">
        <v>3.3</v>
      </c>
    </row>
    <row r="1246" spans="2:5" ht="14.25" customHeight="1">
      <c r="B1246" s="68"/>
      <c r="C1246" s="6" t="s">
        <v>411</v>
      </c>
      <c r="D1246" s="29" t="s">
        <v>412</v>
      </c>
      <c r="E1246" s="54">
        <v>3.3</v>
      </c>
    </row>
    <row r="1247" spans="2:5" ht="14.25" customHeight="1">
      <c r="B1247" s="68"/>
      <c r="C1247" s="6" t="s">
        <v>439</v>
      </c>
      <c r="D1247" s="30" t="s">
        <v>440</v>
      </c>
      <c r="E1247" s="55">
        <v>3.3</v>
      </c>
    </row>
    <row r="1248" spans="2:5" ht="14.25" customHeight="1">
      <c r="B1248" s="68"/>
      <c r="C1248" s="6" t="s">
        <v>403</v>
      </c>
      <c r="D1248" s="29" t="s">
        <v>404</v>
      </c>
      <c r="E1248" s="54">
        <v>3.3</v>
      </c>
    </row>
    <row r="1249" spans="2:5" ht="14.25" customHeight="1">
      <c r="B1249" s="68"/>
      <c r="C1249" s="6" t="s">
        <v>405</v>
      </c>
      <c r="D1249" s="30" t="s">
        <v>406</v>
      </c>
      <c r="E1249" s="55">
        <v>3.3</v>
      </c>
    </row>
    <row r="1250" spans="2:5" ht="14.25" customHeight="1">
      <c r="B1250" s="68"/>
      <c r="C1250" s="6" t="s">
        <v>391</v>
      </c>
      <c r="D1250" s="29" t="s">
        <v>392</v>
      </c>
      <c r="E1250" s="54">
        <v>3.3</v>
      </c>
    </row>
    <row r="1251" spans="2:5" ht="14.25" customHeight="1">
      <c r="B1251" s="68"/>
      <c r="C1251" s="6" t="s">
        <v>461</v>
      </c>
      <c r="D1251" s="30" t="s">
        <v>462</v>
      </c>
      <c r="E1251" s="55">
        <v>3.2</v>
      </c>
    </row>
    <row r="1252" spans="2:5" ht="14.25" customHeight="1">
      <c r="B1252" s="68"/>
      <c r="C1252" s="6" t="s">
        <v>465</v>
      </c>
      <c r="D1252" s="29" t="s">
        <v>466</v>
      </c>
      <c r="E1252" s="54">
        <v>3.2</v>
      </c>
    </row>
    <row r="1253" spans="2:5" ht="14.25" customHeight="1">
      <c r="B1253" s="68"/>
      <c r="C1253" s="6" t="s">
        <v>459</v>
      </c>
      <c r="D1253" s="30" t="s">
        <v>460</v>
      </c>
      <c r="E1253" s="55">
        <v>3.2</v>
      </c>
    </row>
    <row r="1254" spans="2:5" ht="14.25" customHeight="1">
      <c r="B1254" s="68"/>
      <c r="C1254" s="6" t="s">
        <v>457</v>
      </c>
      <c r="D1254" s="29" t="s">
        <v>458</v>
      </c>
      <c r="E1254" s="54">
        <v>3.2</v>
      </c>
    </row>
    <row r="1255" spans="2:5" ht="14.25" customHeight="1">
      <c r="B1255" s="68"/>
      <c r="C1255" s="6" t="s">
        <v>471</v>
      </c>
      <c r="D1255" s="30" t="s">
        <v>472</v>
      </c>
      <c r="E1255" s="55">
        <v>3.2</v>
      </c>
    </row>
    <row r="1256" spans="2:5" ht="14.25" customHeight="1">
      <c r="B1256" s="68"/>
      <c r="C1256" s="6" t="s">
        <v>469</v>
      </c>
      <c r="D1256" s="29" t="s">
        <v>470</v>
      </c>
      <c r="E1256" s="54">
        <v>3.2</v>
      </c>
    </row>
    <row r="1257" spans="2:5" ht="14.25" customHeight="1">
      <c r="B1257" s="68"/>
      <c r="C1257" s="6" t="s">
        <v>473</v>
      </c>
      <c r="D1257" s="30" t="s">
        <v>474</v>
      </c>
      <c r="E1257" s="55">
        <v>3.2</v>
      </c>
    </row>
    <row r="1258" spans="2:5" ht="14.25" customHeight="1">
      <c r="B1258" s="68"/>
      <c r="C1258" s="6" t="s">
        <v>447</v>
      </c>
      <c r="D1258" s="29" t="s">
        <v>448</v>
      </c>
      <c r="E1258" s="54">
        <v>3.2</v>
      </c>
    </row>
    <row r="1259" spans="2:5" ht="14.25" customHeight="1">
      <c r="B1259" s="68"/>
      <c r="C1259" s="6" t="s">
        <v>453</v>
      </c>
      <c r="D1259" s="30" t="s">
        <v>454</v>
      </c>
      <c r="E1259" s="55">
        <v>3.2</v>
      </c>
    </row>
    <row r="1260" spans="2:5" ht="14.25" customHeight="1">
      <c r="B1260" s="68"/>
      <c r="C1260" s="6" t="s">
        <v>433</v>
      </c>
      <c r="D1260" s="29" t="s">
        <v>434</v>
      </c>
      <c r="E1260" s="54">
        <v>3.2</v>
      </c>
    </row>
    <row r="1261" spans="2:5" ht="14.25" customHeight="1">
      <c r="B1261" s="68"/>
      <c r="C1261" s="6" t="s">
        <v>455</v>
      </c>
      <c r="D1261" s="30" t="s">
        <v>456</v>
      </c>
      <c r="E1261" s="55">
        <v>3.2</v>
      </c>
    </row>
    <row r="1262" spans="2:5" ht="14.25" customHeight="1">
      <c r="B1262" s="68"/>
      <c r="C1262" s="6" t="s">
        <v>451</v>
      </c>
      <c r="D1262" s="29" t="s">
        <v>452</v>
      </c>
      <c r="E1262" s="54">
        <v>3.2</v>
      </c>
    </row>
    <row r="1263" spans="2:5" ht="14.25" customHeight="1">
      <c r="B1263" s="68"/>
      <c r="C1263" s="6" t="s">
        <v>437</v>
      </c>
      <c r="D1263" s="30" t="s">
        <v>438</v>
      </c>
      <c r="E1263" s="55">
        <v>3.2</v>
      </c>
    </row>
    <row r="1264" spans="2:5" ht="14.25" customHeight="1">
      <c r="B1264" s="68"/>
      <c r="C1264" s="6" t="s">
        <v>443</v>
      </c>
      <c r="D1264" s="29" t="s">
        <v>444</v>
      </c>
      <c r="E1264" s="54">
        <v>3.2</v>
      </c>
    </row>
    <row r="1265" spans="2:5" ht="14.25" customHeight="1">
      <c r="B1265" s="68"/>
      <c r="C1265" s="6" t="s">
        <v>429</v>
      </c>
      <c r="D1265" s="30" t="s">
        <v>430</v>
      </c>
      <c r="E1265" s="55">
        <v>3.2</v>
      </c>
    </row>
    <row r="1266" spans="2:5" ht="14.25" customHeight="1">
      <c r="B1266" s="68"/>
      <c r="C1266" s="6" t="s">
        <v>477</v>
      </c>
      <c r="D1266" s="29" t="s">
        <v>478</v>
      </c>
      <c r="E1266" s="54">
        <v>3.2</v>
      </c>
    </row>
    <row r="1267" spans="2:5" ht="14.25" customHeight="1">
      <c r="B1267" s="68"/>
      <c r="C1267" s="6" t="s">
        <v>449</v>
      </c>
      <c r="D1267" s="30" t="s">
        <v>450</v>
      </c>
      <c r="E1267" s="55">
        <v>3.2</v>
      </c>
    </row>
    <row r="1268" spans="2:5" ht="14.25" customHeight="1">
      <c r="B1268" s="68"/>
      <c r="C1268" s="6" t="s">
        <v>475</v>
      </c>
      <c r="D1268" s="29" t="s">
        <v>476</v>
      </c>
      <c r="E1268" s="54">
        <v>3.2</v>
      </c>
    </row>
    <row r="1269" spans="2:5" ht="14.25" customHeight="1">
      <c r="B1269" s="68"/>
      <c r="C1269" s="6" t="s">
        <v>435</v>
      </c>
      <c r="D1269" s="30" t="s">
        <v>436</v>
      </c>
      <c r="E1269" s="55">
        <v>3.2</v>
      </c>
    </row>
    <row r="1270" spans="2:5" ht="14.25" customHeight="1">
      <c r="B1270" s="68"/>
      <c r="C1270" s="6" t="s">
        <v>517</v>
      </c>
      <c r="D1270" s="29" t="s">
        <v>518</v>
      </c>
      <c r="E1270" s="54">
        <v>3.1</v>
      </c>
    </row>
    <row r="1271" spans="2:5" ht="14.25" customHeight="1">
      <c r="B1271" s="68"/>
      <c r="C1271" s="6" t="s">
        <v>511</v>
      </c>
      <c r="D1271" s="30" t="s">
        <v>512</v>
      </c>
      <c r="E1271" s="55">
        <v>3.1</v>
      </c>
    </row>
    <row r="1272" spans="2:5" ht="14.25" customHeight="1">
      <c r="B1272" s="68"/>
      <c r="C1272" s="6" t="s">
        <v>481</v>
      </c>
      <c r="D1272" s="29" t="s">
        <v>482</v>
      </c>
      <c r="E1272" s="54">
        <v>3.1</v>
      </c>
    </row>
    <row r="1273" spans="2:5" ht="14.25" customHeight="1">
      <c r="B1273" s="68"/>
      <c r="C1273" s="6" t="s">
        <v>515</v>
      </c>
      <c r="D1273" s="30" t="s">
        <v>516</v>
      </c>
      <c r="E1273" s="55">
        <v>3.1</v>
      </c>
    </row>
    <row r="1274" spans="2:5" ht="14.25" customHeight="1">
      <c r="B1274" s="68"/>
      <c r="C1274" s="6" t="s">
        <v>509</v>
      </c>
      <c r="D1274" s="29" t="s">
        <v>510</v>
      </c>
      <c r="E1274" s="54">
        <v>3.1</v>
      </c>
    </row>
    <row r="1275" spans="2:5" ht="14.25" customHeight="1">
      <c r="B1275" s="68"/>
      <c r="C1275" s="6" t="s">
        <v>739</v>
      </c>
      <c r="D1275" s="30" t="s">
        <v>740</v>
      </c>
      <c r="E1275" s="55">
        <v>3.1</v>
      </c>
    </row>
    <row r="1276" spans="2:5" ht="14.25" customHeight="1">
      <c r="B1276" s="68"/>
      <c r="C1276" s="6" t="s">
        <v>523</v>
      </c>
      <c r="D1276" s="29" t="s">
        <v>524</v>
      </c>
      <c r="E1276" s="54">
        <v>3.1</v>
      </c>
    </row>
    <row r="1277" spans="2:5" ht="14.25" customHeight="1">
      <c r="B1277" s="68"/>
      <c r="C1277" s="6" t="s">
        <v>513</v>
      </c>
      <c r="D1277" s="30" t="s">
        <v>514</v>
      </c>
      <c r="E1277" s="55">
        <v>3.1</v>
      </c>
    </row>
    <row r="1278" spans="2:5" ht="14.25" customHeight="1">
      <c r="B1278" s="68"/>
      <c r="C1278" s="6" t="s">
        <v>463</v>
      </c>
      <c r="D1278" s="29" t="s">
        <v>464</v>
      </c>
      <c r="E1278" s="54">
        <v>3.1</v>
      </c>
    </row>
    <row r="1279" spans="2:5" ht="14.25" customHeight="1">
      <c r="B1279" s="68"/>
      <c r="C1279" s="6" t="s">
        <v>521</v>
      </c>
      <c r="D1279" s="30" t="s">
        <v>522</v>
      </c>
      <c r="E1279" s="55">
        <v>3.1</v>
      </c>
    </row>
    <row r="1280" spans="2:5" ht="14.25" customHeight="1">
      <c r="B1280" s="68"/>
      <c r="C1280" s="6" t="s">
        <v>735</v>
      </c>
      <c r="D1280" s="29" t="s">
        <v>736</v>
      </c>
      <c r="E1280" s="54">
        <v>3.1</v>
      </c>
    </row>
    <row r="1281" spans="2:5" ht="14.25" customHeight="1">
      <c r="B1281" s="68"/>
      <c r="C1281" s="6" t="s">
        <v>525</v>
      </c>
      <c r="D1281" s="30" t="s">
        <v>526</v>
      </c>
      <c r="E1281" s="55">
        <v>3.1</v>
      </c>
    </row>
    <row r="1282" spans="2:5" ht="14.25" customHeight="1">
      <c r="B1282" s="68"/>
      <c r="C1282" s="6" t="s">
        <v>519</v>
      </c>
      <c r="D1282" s="29" t="s">
        <v>520</v>
      </c>
      <c r="E1282" s="54">
        <v>3.1</v>
      </c>
    </row>
    <row r="1283" spans="2:5" ht="14.25" customHeight="1">
      <c r="B1283" s="68"/>
      <c r="C1283" s="6" t="s">
        <v>487</v>
      </c>
      <c r="D1283" s="30" t="s">
        <v>488</v>
      </c>
      <c r="E1283" s="55">
        <v>3.1</v>
      </c>
    </row>
    <row r="1284" spans="2:5" ht="14.25" customHeight="1">
      <c r="B1284" s="68"/>
      <c r="C1284" s="6" t="s">
        <v>529</v>
      </c>
      <c r="D1284" s="29" t="s">
        <v>530</v>
      </c>
      <c r="E1284" s="54">
        <v>3.1</v>
      </c>
    </row>
    <row r="1285" spans="2:5" ht="14.25" customHeight="1">
      <c r="B1285" s="68"/>
      <c r="C1285" s="6" t="s">
        <v>505</v>
      </c>
      <c r="D1285" s="30" t="s">
        <v>506</v>
      </c>
      <c r="E1285" s="55">
        <v>3.1</v>
      </c>
    </row>
    <row r="1286" spans="2:5" ht="14.25" customHeight="1">
      <c r="B1286" s="68"/>
      <c r="C1286" s="6" t="s">
        <v>499</v>
      </c>
      <c r="D1286" s="29" t="s">
        <v>500</v>
      </c>
      <c r="E1286" s="54">
        <v>3.1</v>
      </c>
    </row>
    <row r="1287" spans="2:5" ht="14.25" customHeight="1">
      <c r="B1287" s="68"/>
      <c r="C1287" s="6" t="s">
        <v>501</v>
      </c>
      <c r="D1287" s="30" t="s">
        <v>502</v>
      </c>
      <c r="E1287" s="55">
        <v>3.1</v>
      </c>
    </row>
    <row r="1288" spans="2:5" ht="14.25" customHeight="1">
      <c r="B1288" s="68"/>
      <c r="C1288" s="6" t="s">
        <v>483</v>
      </c>
      <c r="D1288" s="29" t="s">
        <v>484</v>
      </c>
      <c r="E1288" s="54">
        <v>3.1</v>
      </c>
    </row>
    <row r="1289" spans="2:5" ht="14.25" customHeight="1">
      <c r="B1289" s="68"/>
      <c r="C1289" s="6" t="s">
        <v>503</v>
      </c>
      <c r="D1289" s="30" t="s">
        <v>504</v>
      </c>
      <c r="E1289" s="55">
        <v>3.1</v>
      </c>
    </row>
    <row r="1290" spans="2:5" ht="14.25" customHeight="1">
      <c r="B1290" s="68"/>
      <c r="C1290" s="6" t="s">
        <v>489</v>
      </c>
      <c r="D1290" s="29" t="s">
        <v>490</v>
      </c>
      <c r="E1290" s="54">
        <v>3.1</v>
      </c>
    </row>
    <row r="1291" spans="2:5" ht="14.25" customHeight="1">
      <c r="B1291" s="68"/>
      <c r="C1291" s="6" t="s">
        <v>493</v>
      </c>
      <c r="D1291" s="30" t="s">
        <v>494</v>
      </c>
      <c r="E1291" s="55">
        <v>3.1</v>
      </c>
    </row>
    <row r="1292" spans="2:5" ht="14.25" customHeight="1">
      <c r="B1292" s="68"/>
      <c r="C1292" s="6" t="s">
        <v>495</v>
      </c>
      <c r="D1292" s="29" t="s">
        <v>496</v>
      </c>
      <c r="E1292" s="54">
        <v>3.1</v>
      </c>
    </row>
    <row r="1293" spans="2:5" ht="14.25" customHeight="1">
      <c r="B1293" s="68"/>
      <c r="C1293" s="6" t="s">
        <v>491</v>
      </c>
      <c r="D1293" s="30" t="s">
        <v>492</v>
      </c>
      <c r="E1293" s="55">
        <v>3.1</v>
      </c>
    </row>
    <row r="1294" spans="2:5" ht="14.25" customHeight="1">
      <c r="B1294" s="68"/>
      <c r="C1294" s="6" t="s">
        <v>485</v>
      </c>
      <c r="D1294" s="29" t="s">
        <v>486</v>
      </c>
      <c r="E1294" s="54">
        <v>3.1</v>
      </c>
    </row>
    <row r="1295" spans="2:5" ht="14.25" customHeight="1">
      <c r="B1295" s="68"/>
      <c r="C1295" s="6" t="s">
        <v>479</v>
      </c>
      <c r="D1295" s="30" t="s">
        <v>480</v>
      </c>
      <c r="E1295" s="55">
        <v>3.1</v>
      </c>
    </row>
    <row r="1296" spans="2:5" ht="14.25" customHeight="1">
      <c r="B1296" s="68"/>
      <c r="C1296" s="6" t="s">
        <v>507</v>
      </c>
      <c r="D1296" s="29" t="s">
        <v>508</v>
      </c>
      <c r="E1296" s="54">
        <v>3.1</v>
      </c>
    </row>
    <row r="1297" spans="2:5" ht="14.25" customHeight="1">
      <c r="B1297" s="68"/>
      <c r="C1297" s="6" t="s">
        <v>467</v>
      </c>
      <c r="D1297" s="30" t="s">
        <v>468</v>
      </c>
      <c r="E1297" s="55">
        <v>3.1</v>
      </c>
    </row>
    <row r="1298" spans="2:5" ht="14.25" customHeight="1">
      <c r="B1298" s="68"/>
      <c r="C1298" s="6" t="s">
        <v>555</v>
      </c>
      <c r="D1298" s="29" t="s">
        <v>556</v>
      </c>
      <c r="E1298" s="54">
        <v>3</v>
      </c>
    </row>
    <row r="1299" spans="2:5" ht="14.25" customHeight="1">
      <c r="B1299" s="68"/>
      <c r="C1299" s="6" t="s">
        <v>537</v>
      </c>
      <c r="D1299" s="30" t="s">
        <v>538</v>
      </c>
      <c r="E1299" s="55">
        <v>3</v>
      </c>
    </row>
    <row r="1300" spans="2:5" ht="14.25" customHeight="1">
      <c r="B1300" s="68"/>
      <c r="C1300" s="6" t="s">
        <v>547</v>
      </c>
      <c r="D1300" s="29" t="s">
        <v>548</v>
      </c>
      <c r="E1300" s="54">
        <v>3</v>
      </c>
    </row>
    <row r="1301" spans="2:5" ht="14.25" customHeight="1">
      <c r="B1301" s="68"/>
      <c r="C1301" s="6" t="s">
        <v>545</v>
      </c>
      <c r="D1301" s="30" t="s">
        <v>546</v>
      </c>
      <c r="E1301" s="55">
        <v>3</v>
      </c>
    </row>
    <row r="1302" spans="2:5" ht="14.25" customHeight="1">
      <c r="B1302" s="68"/>
      <c r="C1302" s="6" t="s">
        <v>557</v>
      </c>
      <c r="D1302" s="29" t="s">
        <v>558</v>
      </c>
      <c r="E1302" s="54">
        <v>3</v>
      </c>
    </row>
    <row r="1303" spans="2:5" ht="14.25" customHeight="1">
      <c r="B1303" s="68"/>
      <c r="C1303" s="6" t="s">
        <v>527</v>
      </c>
      <c r="D1303" s="30" t="s">
        <v>528</v>
      </c>
      <c r="E1303" s="55">
        <v>3</v>
      </c>
    </row>
    <row r="1304" spans="2:5" ht="14.25" customHeight="1">
      <c r="B1304" s="68"/>
      <c r="C1304" s="6" t="s">
        <v>543</v>
      </c>
      <c r="D1304" s="29" t="s">
        <v>544</v>
      </c>
      <c r="E1304" s="54">
        <v>3</v>
      </c>
    </row>
    <row r="1305" spans="2:5" ht="14.25" customHeight="1">
      <c r="B1305" s="68"/>
      <c r="C1305" s="6" t="s">
        <v>549</v>
      </c>
      <c r="D1305" s="30" t="s">
        <v>550</v>
      </c>
      <c r="E1305" s="55">
        <v>3</v>
      </c>
    </row>
    <row r="1306" spans="2:5" ht="14.25" customHeight="1">
      <c r="B1306" s="68"/>
      <c r="C1306" s="6" t="s">
        <v>535</v>
      </c>
      <c r="D1306" s="29" t="s">
        <v>536</v>
      </c>
      <c r="E1306" s="54">
        <v>3</v>
      </c>
    </row>
    <row r="1307" spans="2:5" ht="14.25" customHeight="1">
      <c r="B1307" s="68"/>
      <c r="C1307" s="6" t="s">
        <v>539</v>
      </c>
      <c r="D1307" s="30" t="s">
        <v>540</v>
      </c>
      <c r="E1307" s="55">
        <v>3</v>
      </c>
    </row>
    <row r="1308" spans="2:5" ht="14.25" customHeight="1">
      <c r="B1308" s="68"/>
      <c r="C1308" s="6" t="s">
        <v>541</v>
      </c>
      <c r="D1308" s="29" t="s">
        <v>542</v>
      </c>
      <c r="E1308" s="54">
        <v>3</v>
      </c>
    </row>
    <row r="1309" spans="2:5" ht="14.25" customHeight="1">
      <c r="B1309" s="68"/>
      <c r="C1309" s="6" t="s">
        <v>533</v>
      </c>
      <c r="D1309" s="30" t="s">
        <v>534</v>
      </c>
      <c r="E1309" s="55">
        <v>3</v>
      </c>
    </row>
    <row r="1310" spans="2:5" ht="14.25" customHeight="1">
      <c r="B1310" s="68"/>
      <c r="C1310" s="6" t="s">
        <v>553</v>
      </c>
      <c r="D1310" s="29" t="s">
        <v>554</v>
      </c>
      <c r="E1310" s="54">
        <v>3</v>
      </c>
    </row>
    <row r="1311" spans="2:5" ht="14.25" customHeight="1">
      <c r="B1311" s="68"/>
      <c r="C1311" s="6" t="s">
        <v>531</v>
      </c>
      <c r="D1311" s="30" t="s">
        <v>532</v>
      </c>
      <c r="E1311" s="55">
        <v>3</v>
      </c>
    </row>
    <row r="1312" spans="2:5" ht="14.25" customHeight="1">
      <c r="B1312" s="68"/>
      <c r="C1312" s="6" t="s">
        <v>561</v>
      </c>
      <c r="D1312" s="29" t="s">
        <v>562</v>
      </c>
      <c r="E1312" s="54">
        <v>2.9</v>
      </c>
    </row>
    <row r="1313" spans="2:5" ht="14.25" customHeight="1">
      <c r="B1313" s="68"/>
      <c r="C1313" s="6" t="s">
        <v>577</v>
      </c>
      <c r="D1313" s="30" t="s">
        <v>578</v>
      </c>
      <c r="E1313" s="55">
        <v>2.9</v>
      </c>
    </row>
    <row r="1314" spans="2:5" ht="14.25" customHeight="1">
      <c r="B1314" s="68"/>
      <c r="C1314" s="6" t="s">
        <v>575</v>
      </c>
      <c r="D1314" s="29" t="s">
        <v>576</v>
      </c>
      <c r="E1314" s="54">
        <v>2.9</v>
      </c>
    </row>
    <row r="1315" spans="2:5" ht="14.25" customHeight="1">
      <c r="B1315" s="68"/>
      <c r="C1315" s="6" t="s">
        <v>563</v>
      </c>
      <c r="D1315" s="30" t="s">
        <v>564</v>
      </c>
      <c r="E1315" s="55">
        <v>2.9</v>
      </c>
    </row>
    <row r="1316" spans="2:5" ht="14.25" customHeight="1">
      <c r="B1316" s="68"/>
      <c r="C1316" s="6" t="s">
        <v>581</v>
      </c>
      <c r="D1316" s="29" t="s">
        <v>582</v>
      </c>
      <c r="E1316" s="54">
        <v>2.9</v>
      </c>
    </row>
    <row r="1317" spans="2:5" ht="14.25" customHeight="1">
      <c r="B1317" s="68"/>
      <c r="C1317" s="6" t="s">
        <v>569</v>
      </c>
      <c r="D1317" s="30" t="s">
        <v>570</v>
      </c>
      <c r="E1317" s="55">
        <v>2.9</v>
      </c>
    </row>
    <row r="1318" spans="2:5" ht="14.25" customHeight="1">
      <c r="B1318" s="68"/>
      <c r="C1318" s="6" t="s">
        <v>579</v>
      </c>
      <c r="D1318" s="29" t="s">
        <v>580</v>
      </c>
      <c r="E1318" s="54">
        <v>2.9</v>
      </c>
    </row>
    <row r="1319" spans="2:5" ht="14.25" customHeight="1">
      <c r="B1319" s="68"/>
      <c r="C1319" s="6" t="s">
        <v>571</v>
      </c>
      <c r="D1319" s="30" t="s">
        <v>572</v>
      </c>
      <c r="E1319" s="55">
        <v>2.9</v>
      </c>
    </row>
    <row r="1320" spans="2:5" ht="14.25" customHeight="1">
      <c r="B1320" s="68"/>
      <c r="C1320" s="6" t="s">
        <v>559</v>
      </c>
      <c r="D1320" s="29" t="s">
        <v>560</v>
      </c>
      <c r="E1320" s="54">
        <v>2.9</v>
      </c>
    </row>
    <row r="1321" spans="2:5" ht="14.25" customHeight="1">
      <c r="B1321" s="68"/>
      <c r="C1321" s="6" t="s">
        <v>573</v>
      </c>
      <c r="D1321" s="30" t="s">
        <v>574</v>
      </c>
      <c r="E1321" s="55">
        <v>2.9</v>
      </c>
    </row>
    <row r="1322" spans="2:5" ht="14.25" customHeight="1">
      <c r="B1322" s="68"/>
      <c r="C1322" s="6" t="s">
        <v>551</v>
      </c>
      <c r="D1322" s="29" t="s">
        <v>552</v>
      </c>
      <c r="E1322" s="54">
        <v>2.9</v>
      </c>
    </row>
    <row r="1323" spans="2:5" ht="14.25" customHeight="1">
      <c r="B1323" s="68"/>
      <c r="C1323" s="6" t="s">
        <v>567</v>
      </c>
      <c r="D1323" s="30" t="s">
        <v>568</v>
      </c>
      <c r="E1323" s="55">
        <v>2.9</v>
      </c>
    </row>
    <row r="1324" spans="2:5" ht="14.25" customHeight="1">
      <c r="B1324" s="68"/>
      <c r="C1324" s="6" t="s">
        <v>583</v>
      </c>
      <c r="D1324" s="29" t="s">
        <v>584</v>
      </c>
      <c r="E1324" s="54">
        <v>2.9</v>
      </c>
    </row>
    <row r="1325" spans="2:5" ht="14.25" customHeight="1">
      <c r="B1325" s="68"/>
      <c r="C1325" s="6" t="s">
        <v>497</v>
      </c>
      <c r="D1325" s="30" t="s">
        <v>498</v>
      </c>
      <c r="E1325" s="55">
        <v>2.9</v>
      </c>
    </row>
    <row r="1326" spans="2:5" ht="14.25" customHeight="1">
      <c r="B1326" s="68"/>
      <c r="C1326" s="6" t="s">
        <v>565</v>
      </c>
      <c r="D1326" s="29" t="s">
        <v>566</v>
      </c>
      <c r="E1326" s="54">
        <v>2.9</v>
      </c>
    </row>
    <row r="1327" spans="2:5" ht="14.25" customHeight="1">
      <c r="B1327" s="68"/>
      <c r="C1327" s="6" t="s">
        <v>591</v>
      </c>
      <c r="D1327" s="30" t="s">
        <v>592</v>
      </c>
      <c r="E1327" s="55">
        <v>2.8</v>
      </c>
    </row>
    <row r="1328" spans="2:5" ht="14.25" customHeight="1">
      <c r="B1328" s="68"/>
      <c r="C1328" s="6" t="s">
        <v>595</v>
      </c>
      <c r="D1328" s="29" t="s">
        <v>596</v>
      </c>
      <c r="E1328" s="54">
        <v>2.8</v>
      </c>
    </row>
    <row r="1329" spans="2:5" ht="14.25" customHeight="1">
      <c r="B1329" s="68"/>
      <c r="C1329" s="6" t="s">
        <v>587</v>
      </c>
      <c r="D1329" s="30" t="s">
        <v>588</v>
      </c>
      <c r="E1329" s="55">
        <v>2.8</v>
      </c>
    </row>
    <row r="1330" spans="2:5" ht="14.25" customHeight="1">
      <c r="B1330" s="68"/>
      <c r="C1330" s="6" t="s">
        <v>593</v>
      </c>
      <c r="D1330" s="29" t="s">
        <v>594</v>
      </c>
      <c r="E1330" s="54">
        <v>2.8</v>
      </c>
    </row>
    <row r="1331" spans="2:5" ht="14.25" customHeight="1">
      <c r="B1331" s="68"/>
      <c r="C1331" s="6" t="s">
        <v>601</v>
      </c>
      <c r="D1331" s="30" t="s">
        <v>602</v>
      </c>
      <c r="E1331" s="55">
        <v>2.8</v>
      </c>
    </row>
    <row r="1332" spans="2:5" ht="14.25" customHeight="1">
      <c r="B1332" s="68"/>
      <c r="C1332" s="6" t="s">
        <v>613</v>
      </c>
      <c r="D1332" s="29" t="s">
        <v>614</v>
      </c>
      <c r="E1332" s="54">
        <v>2.8</v>
      </c>
    </row>
    <row r="1333" spans="2:5" ht="14.25" customHeight="1">
      <c r="B1333" s="68"/>
      <c r="C1333" s="6" t="s">
        <v>609</v>
      </c>
      <c r="D1333" s="30" t="s">
        <v>610</v>
      </c>
      <c r="E1333" s="55">
        <v>2.8</v>
      </c>
    </row>
    <row r="1334" spans="2:5" ht="14.25" customHeight="1">
      <c r="B1334" s="68"/>
      <c r="C1334" s="6" t="s">
        <v>605</v>
      </c>
      <c r="D1334" s="29" t="s">
        <v>606</v>
      </c>
      <c r="E1334" s="54">
        <v>2.8</v>
      </c>
    </row>
    <row r="1335" spans="2:5" ht="14.25" customHeight="1">
      <c r="B1335" s="68"/>
      <c r="C1335" s="6" t="s">
        <v>607</v>
      </c>
      <c r="D1335" s="30" t="s">
        <v>608</v>
      </c>
      <c r="E1335" s="55">
        <v>2.8</v>
      </c>
    </row>
    <row r="1336" spans="2:5" ht="14.25" customHeight="1">
      <c r="B1336" s="68"/>
      <c r="C1336" s="6" t="s">
        <v>589</v>
      </c>
      <c r="D1336" s="29" t="s">
        <v>590</v>
      </c>
      <c r="E1336" s="54">
        <v>2.8</v>
      </c>
    </row>
    <row r="1337" spans="2:5" ht="14.25" customHeight="1">
      <c r="B1337" s="68"/>
      <c r="C1337" s="6" t="s">
        <v>615</v>
      </c>
      <c r="D1337" s="30" t="s">
        <v>616</v>
      </c>
      <c r="E1337" s="55">
        <v>2.8</v>
      </c>
    </row>
    <row r="1338" spans="2:5" ht="14.25" customHeight="1">
      <c r="B1338" s="68"/>
      <c r="C1338" s="6" t="s">
        <v>597</v>
      </c>
      <c r="D1338" s="29" t="s">
        <v>598</v>
      </c>
      <c r="E1338" s="54">
        <v>2.8</v>
      </c>
    </row>
    <row r="1339" spans="2:5" ht="14.25" customHeight="1">
      <c r="B1339" s="68"/>
      <c r="C1339" s="6" t="s">
        <v>603</v>
      </c>
      <c r="D1339" s="30" t="s">
        <v>604</v>
      </c>
      <c r="E1339" s="55">
        <v>2.8</v>
      </c>
    </row>
    <row r="1340" spans="2:5" ht="14.25" customHeight="1">
      <c r="B1340" s="68"/>
      <c r="C1340" s="6" t="s">
        <v>617</v>
      </c>
      <c r="D1340" s="29" t="s">
        <v>618</v>
      </c>
      <c r="E1340" s="54">
        <v>2.8</v>
      </c>
    </row>
    <row r="1341" spans="2:5" ht="14.25" customHeight="1">
      <c r="B1341" s="68"/>
      <c r="C1341" s="6" t="s">
        <v>585</v>
      </c>
      <c r="D1341" s="30" t="s">
        <v>586</v>
      </c>
      <c r="E1341" s="55">
        <v>2.8</v>
      </c>
    </row>
    <row r="1342" spans="2:5" ht="14.25" customHeight="1">
      <c r="B1342" s="68"/>
      <c r="C1342" s="6" t="s">
        <v>599</v>
      </c>
      <c r="D1342" s="29" t="s">
        <v>600</v>
      </c>
      <c r="E1342" s="54">
        <v>2.8</v>
      </c>
    </row>
    <row r="1343" spans="2:5" ht="14.25" customHeight="1">
      <c r="B1343" s="68"/>
      <c r="C1343" s="6" t="s">
        <v>621</v>
      </c>
      <c r="D1343" s="30" t="s">
        <v>622</v>
      </c>
      <c r="E1343" s="55">
        <v>2.7</v>
      </c>
    </row>
    <row r="1344" spans="2:5" ht="14.25" customHeight="1">
      <c r="B1344" s="68"/>
      <c r="C1344" s="6" t="s">
        <v>639</v>
      </c>
      <c r="D1344" s="29" t="s">
        <v>640</v>
      </c>
      <c r="E1344" s="54">
        <v>2.7</v>
      </c>
    </row>
    <row r="1345" spans="2:5" ht="14.25" customHeight="1">
      <c r="B1345" s="68"/>
      <c r="C1345" s="6" t="s">
        <v>633</v>
      </c>
      <c r="D1345" s="30" t="s">
        <v>634</v>
      </c>
      <c r="E1345" s="55">
        <v>2.7</v>
      </c>
    </row>
    <row r="1346" spans="2:5" ht="14.25" customHeight="1">
      <c r="B1346" s="68"/>
      <c r="C1346" s="6" t="s">
        <v>621</v>
      </c>
      <c r="D1346" s="29" t="s">
        <v>745</v>
      </c>
      <c r="E1346" s="54">
        <v>2.7</v>
      </c>
    </row>
    <row r="1347" spans="2:5" ht="14.25" customHeight="1">
      <c r="B1347" s="68"/>
      <c r="C1347" s="6" t="s">
        <v>641</v>
      </c>
      <c r="D1347" s="30" t="s">
        <v>642</v>
      </c>
      <c r="E1347" s="55">
        <v>2.7</v>
      </c>
    </row>
    <row r="1348" spans="2:5" ht="14.25" customHeight="1">
      <c r="B1348" s="68"/>
      <c r="C1348" s="6" t="s">
        <v>611</v>
      </c>
      <c r="D1348" s="29" t="s">
        <v>612</v>
      </c>
      <c r="E1348" s="54">
        <v>2.7</v>
      </c>
    </row>
    <row r="1349" spans="2:5" ht="14.25" customHeight="1">
      <c r="B1349" s="68"/>
      <c r="C1349" s="6" t="s">
        <v>637</v>
      </c>
      <c r="D1349" s="30" t="s">
        <v>638</v>
      </c>
      <c r="E1349" s="55">
        <v>2.7</v>
      </c>
    </row>
    <row r="1350" spans="2:5" ht="14.25" customHeight="1">
      <c r="B1350" s="68"/>
      <c r="C1350" s="6" t="s">
        <v>623</v>
      </c>
      <c r="D1350" s="29" t="s">
        <v>624</v>
      </c>
      <c r="E1350" s="54">
        <v>2.7</v>
      </c>
    </row>
    <row r="1351" spans="2:5" ht="14.25" customHeight="1">
      <c r="B1351" s="68"/>
      <c r="C1351" s="6" t="s">
        <v>619</v>
      </c>
      <c r="D1351" s="30" t="s">
        <v>620</v>
      </c>
      <c r="E1351" s="55">
        <v>2.7</v>
      </c>
    </row>
    <row r="1352" spans="2:5" ht="14.25" customHeight="1">
      <c r="B1352" s="68"/>
      <c r="C1352" s="6" t="s">
        <v>627</v>
      </c>
      <c r="D1352" s="29" t="s">
        <v>628</v>
      </c>
      <c r="E1352" s="54">
        <v>2.7</v>
      </c>
    </row>
    <row r="1353" spans="2:5" ht="14.25" customHeight="1">
      <c r="B1353" s="68"/>
      <c r="C1353" s="6" t="s">
        <v>631</v>
      </c>
      <c r="D1353" s="30" t="s">
        <v>632</v>
      </c>
      <c r="E1353" s="55">
        <v>2.7</v>
      </c>
    </row>
    <row r="1354" spans="2:5" ht="14.25" customHeight="1">
      <c r="B1354" s="68"/>
      <c r="C1354" s="6" t="s">
        <v>629</v>
      </c>
      <c r="D1354" s="29" t="s">
        <v>630</v>
      </c>
      <c r="E1354" s="54">
        <v>2.7</v>
      </c>
    </row>
    <row r="1355" spans="2:5" ht="14.25" customHeight="1">
      <c r="B1355" s="68"/>
      <c r="C1355" s="6" t="s">
        <v>625</v>
      </c>
      <c r="D1355" s="30" t="s">
        <v>626</v>
      </c>
      <c r="E1355" s="55">
        <v>2.7</v>
      </c>
    </row>
    <row r="1356" spans="2:5" ht="14.25" customHeight="1">
      <c r="B1356" s="68"/>
      <c r="C1356" s="6" t="s">
        <v>651</v>
      </c>
      <c r="D1356" s="29" t="s">
        <v>652</v>
      </c>
      <c r="E1356" s="54">
        <v>2.6</v>
      </c>
    </row>
    <row r="1357" spans="2:5" ht="14.25" customHeight="1">
      <c r="B1357" s="68"/>
      <c r="C1357" s="6" t="s">
        <v>645</v>
      </c>
      <c r="D1357" s="30" t="s">
        <v>646</v>
      </c>
      <c r="E1357" s="55">
        <v>2.6</v>
      </c>
    </row>
    <row r="1358" spans="2:5" ht="14.25" customHeight="1">
      <c r="B1358" s="68"/>
      <c r="C1358" s="6" t="s">
        <v>659</v>
      </c>
      <c r="D1358" s="29" t="s">
        <v>660</v>
      </c>
      <c r="E1358" s="54">
        <v>2.6</v>
      </c>
    </row>
    <row r="1359" spans="2:5" ht="14.25" customHeight="1">
      <c r="B1359" s="68"/>
      <c r="C1359" s="6" t="s">
        <v>647</v>
      </c>
      <c r="D1359" s="30" t="s">
        <v>648</v>
      </c>
      <c r="E1359" s="55">
        <v>2.6</v>
      </c>
    </row>
    <row r="1360" spans="2:5" ht="14.25" customHeight="1">
      <c r="B1360" s="68"/>
      <c r="C1360" s="6" t="s">
        <v>649</v>
      </c>
      <c r="D1360" s="29" t="s">
        <v>744</v>
      </c>
      <c r="E1360" s="54">
        <v>2.6</v>
      </c>
    </row>
    <row r="1361" spans="2:5" ht="14.25" customHeight="1">
      <c r="B1361" s="68"/>
      <c r="C1361" s="6" t="s">
        <v>655</v>
      </c>
      <c r="D1361" s="30" t="s">
        <v>656</v>
      </c>
      <c r="E1361" s="55">
        <v>2.6</v>
      </c>
    </row>
    <row r="1362" spans="2:5" ht="14.25" customHeight="1">
      <c r="B1362" s="68"/>
      <c r="C1362" s="6" t="s">
        <v>643</v>
      </c>
      <c r="D1362" s="29" t="s">
        <v>644</v>
      </c>
      <c r="E1362" s="54">
        <v>2.6</v>
      </c>
    </row>
    <row r="1363" spans="2:5" ht="14.25" customHeight="1">
      <c r="B1363" s="68"/>
      <c r="C1363" s="6" t="s">
        <v>742</v>
      </c>
      <c r="D1363" s="30" t="s">
        <v>743</v>
      </c>
      <c r="E1363" s="55">
        <v>2.6</v>
      </c>
    </row>
    <row r="1364" spans="2:5" ht="14.25" customHeight="1">
      <c r="B1364" s="68"/>
      <c r="C1364" s="6" t="s">
        <v>653</v>
      </c>
      <c r="D1364" s="29" t="s">
        <v>654</v>
      </c>
      <c r="E1364" s="54">
        <v>2.6</v>
      </c>
    </row>
    <row r="1365" spans="2:5" ht="14.25" customHeight="1">
      <c r="B1365" s="68"/>
      <c r="C1365" s="6" t="s">
        <v>649</v>
      </c>
      <c r="D1365" s="30" t="s">
        <v>650</v>
      </c>
      <c r="E1365" s="55">
        <v>2.6</v>
      </c>
    </row>
    <row r="1366" spans="2:5" ht="14.25" customHeight="1">
      <c r="B1366" s="68"/>
      <c r="C1366" s="6" t="s">
        <v>670</v>
      </c>
      <c r="D1366" s="29" t="s">
        <v>671</v>
      </c>
      <c r="E1366" s="54">
        <v>2.5</v>
      </c>
    </row>
    <row r="1367" spans="2:5" ht="14.25" customHeight="1">
      <c r="B1367" s="68"/>
      <c r="C1367" s="6" t="s">
        <v>666</v>
      </c>
      <c r="D1367" s="30" t="s">
        <v>667</v>
      </c>
      <c r="E1367" s="55">
        <v>2.5</v>
      </c>
    </row>
    <row r="1368" spans="2:5" ht="14.25" customHeight="1">
      <c r="B1368" s="68"/>
      <c r="C1368" s="6" t="s">
        <v>662</v>
      </c>
      <c r="D1368" s="29" t="s">
        <v>663</v>
      </c>
      <c r="E1368" s="54">
        <v>2.5</v>
      </c>
    </row>
    <row r="1369" spans="2:5" ht="14.25" customHeight="1">
      <c r="B1369" s="68"/>
      <c r="C1369" s="6" t="s">
        <v>635</v>
      </c>
      <c r="D1369" s="30" t="s">
        <v>636</v>
      </c>
      <c r="E1369" s="55">
        <v>2.5</v>
      </c>
    </row>
    <row r="1370" spans="2:5" ht="14.25" customHeight="1">
      <c r="B1370" s="68"/>
      <c r="C1370" s="6" t="s">
        <v>664</v>
      </c>
      <c r="D1370" s="29" t="s">
        <v>665</v>
      </c>
      <c r="E1370" s="54">
        <v>2.5</v>
      </c>
    </row>
    <row r="1371" spans="2:5" ht="14.25" customHeight="1">
      <c r="B1371" s="68"/>
      <c r="C1371" s="6" t="s">
        <v>657</v>
      </c>
      <c r="D1371" s="30" t="s">
        <v>658</v>
      </c>
      <c r="E1371" s="55">
        <v>2.5</v>
      </c>
    </row>
    <row r="1372" spans="2:5" ht="14.25" customHeight="1">
      <c r="B1372" s="68"/>
      <c r="C1372" s="6" t="s">
        <v>661</v>
      </c>
      <c r="D1372" s="29" t="s">
        <v>741</v>
      </c>
      <c r="E1372" s="54">
        <v>2.5</v>
      </c>
    </row>
    <row r="1373" spans="2:5" ht="14.25" customHeight="1">
      <c r="B1373" s="68"/>
      <c r="C1373" s="6" t="s">
        <v>674</v>
      </c>
      <c r="D1373" s="30" t="s">
        <v>675</v>
      </c>
      <c r="E1373" s="55">
        <v>2.5</v>
      </c>
    </row>
    <row r="1374" spans="2:5" ht="14.25" customHeight="1">
      <c r="B1374" s="68"/>
      <c r="C1374" s="6" t="s">
        <v>668</v>
      </c>
      <c r="D1374" s="29" t="s">
        <v>669</v>
      </c>
      <c r="E1374" s="54">
        <v>2.5</v>
      </c>
    </row>
    <row r="1375" spans="2:5" ht="14.25" customHeight="1">
      <c r="B1375" s="68"/>
      <c r="C1375" s="6" t="s">
        <v>672</v>
      </c>
      <c r="D1375" s="30" t="s">
        <v>673</v>
      </c>
      <c r="E1375" s="55">
        <v>2.4</v>
      </c>
    </row>
    <row r="1376" spans="2:5" ht="14.25" customHeight="1">
      <c r="B1376" s="68"/>
      <c r="C1376" s="6" t="s">
        <v>678</v>
      </c>
      <c r="D1376" s="29" t="s">
        <v>679</v>
      </c>
      <c r="E1376" s="54">
        <v>2.4</v>
      </c>
    </row>
    <row r="1377" spans="2:5" ht="14.25" customHeight="1">
      <c r="B1377" s="68"/>
      <c r="C1377" s="6" t="s">
        <v>676</v>
      </c>
      <c r="D1377" s="30" t="s">
        <v>677</v>
      </c>
      <c r="E1377" s="55">
        <v>2.4</v>
      </c>
    </row>
    <row r="1378" spans="2:5" ht="14.25" customHeight="1">
      <c r="B1378" s="68"/>
      <c r="C1378" s="6" t="s">
        <v>688</v>
      </c>
      <c r="D1378" s="29" t="s">
        <v>689</v>
      </c>
      <c r="E1378" s="54">
        <v>2.4</v>
      </c>
    </row>
    <row r="1379" spans="2:5" ht="14.25" customHeight="1">
      <c r="B1379" s="68"/>
      <c r="C1379" s="6" t="s">
        <v>684</v>
      </c>
      <c r="D1379" s="30" t="s">
        <v>685</v>
      </c>
      <c r="E1379" s="55">
        <v>2.4</v>
      </c>
    </row>
    <row r="1380" spans="2:5" ht="14.25" customHeight="1">
      <c r="B1380" s="68"/>
      <c r="C1380" s="6" t="s">
        <v>682</v>
      </c>
      <c r="D1380" s="29" t="s">
        <v>683</v>
      </c>
      <c r="E1380" s="54">
        <v>2.4</v>
      </c>
    </row>
    <row r="1381" spans="2:5" ht="14.25" customHeight="1">
      <c r="B1381" s="68"/>
      <c r="C1381" s="6" t="s">
        <v>680</v>
      </c>
      <c r="D1381" s="30" t="s">
        <v>681</v>
      </c>
      <c r="E1381" s="55">
        <v>2.4</v>
      </c>
    </row>
    <row r="1382" spans="2:5" ht="14.25" customHeight="1">
      <c r="B1382" s="68"/>
      <c r="C1382" s="6" t="s">
        <v>686</v>
      </c>
      <c r="D1382" s="29" t="s">
        <v>687</v>
      </c>
      <c r="E1382" s="54">
        <v>2.2999999999999998</v>
      </c>
    </row>
    <row r="1383" spans="2:5" ht="14.25" customHeight="1">
      <c r="B1383" s="68"/>
      <c r="C1383" s="6" t="s">
        <v>692</v>
      </c>
      <c r="D1383" s="30" t="s">
        <v>693</v>
      </c>
      <c r="E1383" s="55">
        <v>2.2999999999999998</v>
      </c>
    </row>
    <row r="1384" spans="2:5" ht="14.25" customHeight="1">
      <c r="B1384" s="68"/>
      <c r="C1384" s="6" t="s">
        <v>694</v>
      </c>
      <c r="D1384" s="29" t="s">
        <v>695</v>
      </c>
      <c r="E1384" s="54">
        <v>2.2999999999999998</v>
      </c>
    </row>
    <row r="1385" spans="2:5" ht="14.25" customHeight="1">
      <c r="B1385" s="68"/>
      <c r="C1385" s="6" t="s">
        <v>690</v>
      </c>
      <c r="D1385" s="30" t="s">
        <v>691</v>
      </c>
      <c r="E1385" s="55">
        <v>2.2999999999999998</v>
      </c>
    </row>
    <row r="1386" spans="2:5" ht="14.25" customHeight="1">
      <c r="B1386" s="68"/>
      <c r="C1386" s="6" t="s">
        <v>702</v>
      </c>
      <c r="D1386" s="29" t="s">
        <v>703</v>
      </c>
      <c r="E1386" s="54">
        <v>2.2000000000000002</v>
      </c>
    </row>
    <row r="1387" spans="2:5" ht="14.25" customHeight="1">
      <c r="B1387" s="68"/>
      <c r="C1387" s="6" t="s">
        <v>698</v>
      </c>
      <c r="D1387" s="30" t="s">
        <v>699</v>
      </c>
      <c r="E1387" s="55">
        <v>2.2000000000000002</v>
      </c>
    </row>
    <row r="1388" spans="2:5" ht="14.25" customHeight="1">
      <c r="B1388" s="68"/>
      <c r="C1388" s="6" t="s">
        <v>700</v>
      </c>
      <c r="D1388" s="29" t="s">
        <v>701</v>
      </c>
      <c r="E1388" s="54">
        <v>2.2000000000000002</v>
      </c>
    </row>
    <row r="1389" spans="2:5" ht="14.25" customHeight="1">
      <c r="B1389" s="68"/>
      <c r="C1389" s="6" t="s">
        <v>696</v>
      </c>
      <c r="D1389" s="30" t="s">
        <v>697</v>
      </c>
      <c r="E1389" s="55">
        <v>2.2000000000000002</v>
      </c>
    </row>
    <row r="1390" spans="2:5" ht="14.25" customHeight="1">
      <c r="B1390" s="68"/>
      <c r="C1390" s="6" t="s">
        <v>704</v>
      </c>
      <c r="D1390" s="29" t="s">
        <v>705</v>
      </c>
      <c r="E1390" s="54">
        <v>2.2000000000000002</v>
      </c>
    </row>
    <row r="1391" spans="2:5" ht="14.25" customHeight="1">
      <c r="B1391" s="68"/>
      <c r="C1391" s="6" t="s">
        <v>706</v>
      </c>
      <c r="D1391" s="30" t="s">
        <v>707</v>
      </c>
      <c r="E1391" s="55">
        <v>2</v>
      </c>
    </row>
    <row r="1392" spans="2:5" ht="14.25" customHeight="1">
      <c r="B1392" s="68"/>
      <c r="C1392" s="6" t="s">
        <v>710</v>
      </c>
      <c r="D1392" s="29" t="s">
        <v>711</v>
      </c>
      <c r="E1392" s="54">
        <v>2</v>
      </c>
    </row>
    <row r="1393" spans="2:5" ht="14.25" customHeight="1">
      <c r="B1393" s="68"/>
      <c r="C1393" s="6" t="s">
        <v>708</v>
      </c>
      <c r="D1393" s="30" t="s">
        <v>709</v>
      </c>
      <c r="E1393" s="55">
        <v>2</v>
      </c>
    </row>
    <row r="1394" spans="2:5" ht="14.25" customHeight="1">
      <c r="B1394" s="68"/>
      <c r="C1394" s="6" t="s">
        <v>714</v>
      </c>
      <c r="D1394" s="29" t="s">
        <v>715</v>
      </c>
      <c r="E1394" s="54">
        <v>1.9</v>
      </c>
    </row>
    <row r="1395" spans="2:5" ht="14.25" customHeight="1">
      <c r="B1395" s="69"/>
      <c r="C1395" s="6" t="s">
        <v>712</v>
      </c>
      <c r="D1395" s="30" t="s">
        <v>713</v>
      </c>
      <c r="E1395" s="55">
        <v>1.9</v>
      </c>
    </row>
    <row r="1396" spans="2:5" ht="14.25" customHeight="1">
      <c r="B1396" s="67">
        <v>2020</v>
      </c>
      <c r="C1396" s="6" t="s">
        <v>42</v>
      </c>
      <c r="D1396" s="29" t="s">
        <v>43</v>
      </c>
      <c r="E1396" s="54">
        <v>6.3</v>
      </c>
    </row>
    <row r="1397" spans="2:5" ht="14.25" customHeight="1">
      <c r="B1397" s="68"/>
      <c r="C1397" s="6" t="s">
        <v>44</v>
      </c>
      <c r="D1397" s="30" t="s">
        <v>45</v>
      </c>
      <c r="E1397" s="55">
        <v>6</v>
      </c>
    </row>
    <row r="1398" spans="2:5" ht="14.25" customHeight="1">
      <c r="B1398" s="68"/>
      <c r="C1398" s="6" t="s">
        <v>48</v>
      </c>
      <c r="D1398" s="29" t="s">
        <v>49</v>
      </c>
      <c r="E1398" s="54">
        <v>5.9</v>
      </c>
    </row>
    <row r="1399" spans="2:5" ht="14.25" customHeight="1">
      <c r="B1399" s="68"/>
      <c r="C1399" s="6" t="s">
        <v>46</v>
      </c>
      <c r="D1399" s="30" t="s">
        <v>47</v>
      </c>
      <c r="E1399" s="55">
        <v>5.7</v>
      </c>
    </row>
    <row r="1400" spans="2:5" ht="14.25" customHeight="1">
      <c r="B1400" s="68"/>
      <c r="C1400" s="6" t="s">
        <v>50</v>
      </c>
      <c r="D1400" s="29" t="s">
        <v>51</v>
      </c>
      <c r="E1400" s="54">
        <v>5.6</v>
      </c>
    </row>
    <row r="1401" spans="2:5" ht="14.25" customHeight="1">
      <c r="B1401" s="68"/>
      <c r="C1401" s="6" t="s">
        <v>54</v>
      </c>
      <c r="D1401" s="30" t="s">
        <v>55</v>
      </c>
      <c r="E1401" s="55">
        <v>5.5</v>
      </c>
    </row>
    <row r="1402" spans="2:5" ht="14.25" customHeight="1">
      <c r="B1402" s="68"/>
      <c r="C1402" s="6" t="s">
        <v>56</v>
      </c>
      <c r="D1402" s="29" t="s">
        <v>57</v>
      </c>
      <c r="E1402" s="54">
        <v>5.4</v>
      </c>
    </row>
    <row r="1403" spans="2:5" ht="14.25" customHeight="1">
      <c r="B1403" s="68"/>
      <c r="C1403" s="6" t="s">
        <v>62</v>
      </c>
      <c r="D1403" s="30" t="s">
        <v>63</v>
      </c>
      <c r="E1403" s="55">
        <v>5.3</v>
      </c>
    </row>
    <row r="1404" spans="2:5" ht="14.25" customHeight="1">
      <c r="B1404" s="68"/>
      <c r="C1404" s="6" t="s">
        <v>58</v>
      </c>
      <c r="D1404" s="29" t="s">
        <v>59</v>
      </c>
      <c r="E1404" s="54">
        <v>5.2</v>
      </c>
    </row>
    <row r="1405" spans="2:5" ht="14.25" customHeight="1">
      <c r="B1405" s="68"/>
      <c r="C1405" s="6" t="s">
        <v>52</v>
      </c>
      <c r="D1405" s="30" t="s">
        <v>53</v>
      </c>
      <c r="E1405" s="55">
        <v>5.2</v>
      </c>
    </row>
    <row r="1406" spans="2:5" ht="14.25" customHeight="1">
      <c r="B1406" s="68"/>
      <c r="C1406" s="6" t="s">
        <v>76</v>
      </c>
      <c r="D1406" s="29" t="s">
        <v>77</v>
      </c>
      <c r="E1406" s="54">
        <v>5.0999999999999996</v>
      </c>
    </row>
    <row r="1407" spans="2:5" ht="14.25" customHeight="1">
      <c r="B1407" s="68"/>
      <c r="C1407" s="6" t="s">
        <v>66</v>
      </c>
      <c r="D1407" s="30" t="s">
        <v>67</v>
      </c>
      <c r="E1407" s="55">
        <v>5</v>
      </c>
    </row>
    <row r="1408" spans="2:5" ht="14.25" customHeight="1">
      <c r="B1408" s="68"/>
      <c r="C1408" s="6" t="s">
        <v>80</v>
      </c>
      <c r="D1408" s="29" t="s">
        <v>81</v>
      </c>
      <c r="E1408" s="54">
        <v>5</v>
      </c>
    </row>
    <row r="1409" spans="2:5" ht="14.25" customHeight="1">
      <c r="B1409" s="68"/>
      <c r="C1409" s="6" t="s">
        <v>64</v>
      </c>
      <c r="D1409" s="30" t="s">
        <v>65</v>
      </c>
      <c r="E1409" s="55">
        <v>5</v>
      </c>
    </row>
    <row r="1410" spans="2:5" ht="14.25" customHeight="1">
      <c r="B1410" s="68"/>
      <c r="C1410" s="6" t="s">
        <v>74</v>
      </c>
      <c r="D1410" s="29" t="s">
        <v>75</v>
      </c>
      <c r="E1410" s="54">
        <v>5</v>
      </c>
    </row>
    <row r="1411" spans="2:5" ht="14.25" customHeight="1">
      <c r="B1411" s="68"/>
      <c r="C1411" s="6" t="s">
        <v>68</v>
      </c>
      <c r="D1411" s="30" t="s">
        <v>69</v>
      </c>
      <c r="E1411" s="55">
        <v>5</v>
      </c>
    </row>
    <row r="1412" spans="2:5" ht="14.25" customHeight="1">
      <c r="B1412" s="68"/>
      <c r="C1412" s="6" t="s">
        <v>60</v>
      </c>
      <c r="D1412" s="29" t="s">
        <v>61</v>
      </c>
      <c r="E1412" s="54">
        <v>5</v>
      </c>
    </row>
    <row r="1413" spans="2:5" ht="14.25" customHeight="1">
      <c r="B1413" s="68"/>
      <c r="C1413" s="6" t="s">
        <v>72</v>
      </c>
      <c r="D1413" s="30" t="s">
        <v>73</v>
      </c>
      <c r="E1413" s="55">
        <v>4.9000000000000004</v>
      </c>
    </row>
    <row r="1414" spans="2:5" ht="14.25" customHeight="1">
      <c r="B1414" s="68"/>
      <c r="C1414" s="6" t="s">
        <v>163</v>
      </c>
      <c r="D1414" s="29" t="s">
        <v>164</v>
      </c>
      <c r="E1414" s="54">
        <v>4.9000000000000004</v>
      </c>
    </row>
    <row r="1415" spans="2:5" ht="14.25" customHeight="1">
      <c r="B1415" s="68"/>
      <c r="C1415" s="6" t="s">
        <v>70</v>
      </c>
      <c r="D1415" s="30" t="s">
        <v>71</v>
      </c>
      <c r="E1415" s="55">
        <v>4.9000000000000004</v>
      </c>
    </row>
    <row r="1416" spans="2:5" ht="14.25" customHeight="1">
      <c r="B1416" s="68"/>
      <c r="C1416" s="6" t="s">
        <v>94</v>
      </c>
      <c r="D1416" s="29" t="s">
        <v>95</v>
      </c>
      <c r="E1416" s="54">
        <v>4.8</v>
      </c>
    </row>
    <row r="1417" spans="2:5" ht="14.25" customHeight="1">
      <c r="B1417" s="68"/>
      <c r="C1417" s="6" t="s">
        <v>105</v>
      </c>
      <c r="D1417" s="30" t="s">
        <v>106</v>
      </c>
      <c r="E1417" s="55">
        <v>4.8</v>
      </c>
    </row>
    <row r="1418" spans="2:5" ht="14.25" customHeight="1">
      <c r="B1418" s="68"/>
      <c r="C1418" s="6" t="s">
        <v>98</v>
      </c>
      <c r="D1418" s="29" t="s">
        <v>99</v>
      </c>
      <c r="E1418" s="54">
        <v>4.8</v>
      </c>
    </row>
    <row r="1419" spans="2:5" ht="14.25" customHeight="1">
      <c r="B1419" s="68"/>
      <c r="C1419" s="6" t="s">
        <v>109</v>
      </c>
      <c r="D1419" s="30" t="s">
        <v>110</v>
      </c>
      <c r="E1419" s="55">
        <v>4.8</v>
      </c>
    </row>
    <row r="1420" spans="2:5" ht="14.25" customHeight="1">
      <c r="B1420" s="68"/>
      <c r="C1420" s="6" t="s">
        <v>82</v>
      </c>
      <c r="D1420" s="29" t="s">
        <v>83</v>
      </c>
      <c r="E1420" s="54">
        <v>4.8</v>
      </c>
    </row>
    <row r="1421" spans="2:5" ht="14.25" customHeight="1">
      <c r="B1421" s="68"/>
      <c r="C1421" s="6" t="s">
        <v>88</v>
      </c>
      <c r="D1421" s="30" t="s">
        <v>89</v>
      </c>
      <c r="E1421" s="55">
        <v>4.8</v>
      </c>
    </row>
    <row r="1422" spans="2:5" ht="14.25" customHeight="1">
      <c r="B1422" s="68"/>
      <c r="C1422" s="6" t="s">
        <v>90</v>
      </c>
      <c r="D1422" s="29" t="s">
        <v>91</v>
      </c>
      <c r="E1422" s="54">
        <v>4.8</v>
      </c>
    </row>
    <row r="1423" spans="2:5" ht="14.25" customHeight="1">
      <c r="B1423" s="68"/>
      <c r="C1423" s="6" t="s">
        <v>100</v>
      </c>
      <c r="D1423" s="30" t="s">
        <v>101</v>
      </c>
      <c r="E1423" s="55">
        <v>4.8</v>
      </c>
    </row>
    <row r="1424" spans="2:5" ht="14.25" customHeight="1">
      <c r="B1424" s="68"/>
      <c r="C1424" s="6" t="s">
        <v>119</v>
      </c>
      <c r="D1424" s="29" t="s">
        <v>120</v>
      </c>
      <c r="E1424" s="54">
        <v>4.7</v>
      </c>
    </row>
    <row r="1425" spans="2:5" ht="14.25" customHeight="1">
      <c r="B1425" s="68"/>
      <c r="C1425" s="6" t="s">
        <v>96</v>
      </c>
      <c r="D1425" s="30" t="s">
        <v>97</v>
      </c>
      <c r="E1425" s="55">
        <v>4.7</v>
      </c>
    </row>
    <row r="1426" spans="2:5" ht="14.25" customHeight="1">
      <c r="B1426" s="68"/>
      <c r="C1426" s="6" t="s">
        <v>102</v>
      </c>
      <c r="D1426" s="29" t="s">
        <v>732</v>
      </c>
      <c r="E1426" s="54">
        <v>4.7</v>
      </c>
    </row>
    <row r="1427" spans="2:5" ht="14.25" customHeight="1">
      <c r="B1427" s="68"/>
      <c r="C1427" s="6" t="s">
        <v>84</v>
      </c>
      <c r="D1427" s="30" t="s">
        <v>85</v>
      </c>
      <c r="E1427" s="55">
        <v>4.7</v>
      </c>
    </row>
    <row r="1428" spans="2:5" ht="14.25" customHeight="1">
      <c r="B1428" s="68"/>
      <c r="C1428" s="6" t="s">
        <v>92</v>
      </c>
      <c r="D1428" s="29" t="s">
        <v>93</v>
      </c>
      <c r="E1428" s="54">
        <v>4.7</v>
      </c>
    </row>
    <row r="1429" spans="2:5" ht="14.25" customHeight="1">
      <c r="B1429" s="68"/>
      <c r="C1429" s="6" t="s">
        <v>107</v>
      </c>
      <c r="D1429" s="30" t="s">
        <v>108</v>
      </c>
      <c r="E1429" s="55">
        <v>4.7</v>
      </c>
    </row>
    <row r="1430" spans="2:5" ht="14.25" customHeight="1">
      <c r="B1430" s="68"/>
      <c r="C1430" s="6" t="s">
        <v>113</v>
      </c>
      <c r="D1430" s="29" t="s">
        <v>114</v>
      </c>
      <c r="E1430" s="54">
        <v>4.7</v>
      </c>
    </row>
    <row r="1431" spans="2:5" ht="14.25" customHeight="1">
      <c r="B1431" s="68"/>
      <c r="C1431" s="6" t="s">
        <v>135</v>
      </c>
      <c r="D1431" s="30" t="s">
        <v>136</v>
      </c>
      <c r="E1431" s="55">
        <v>4.5999999999999996</v>
      </c>
    </row>
    <row r="1432" spans="2:5" ht="14.25" customHeight="1">
      <c r="B1432" s="68"/>
      <c r="C1432" s="6" t="s">
        <v>103</v>
      </c>
      <c r="D1432" s="29" t="s">
        <v>104</v>
      </c>
      <c r="E1432" s="54">
        <v>4.5999999999999996</v>
      </c>
    </row>
    <row r="1433" spans="2:5" ht="14.25" customHeight="1">
      <c r="B1433" s="68"/>
      <c r="C1433" s="6" t="s">
        <v>115</v>
      </c>
      <c r="D1433" s="30" t="s">
        <v>116</v>
      </c>
      <c r="E1433" s="55">
        <v>4.5999999999999996</v>
      </c>
    </row>
    <row r="1434" spans="2:5" ht="14.25" customHeight="1">
      <c r="B1434" s="68"/>
      <c r="C1434" s="6" t="s">
        <v>78</v>
      </c>
      <c r="D1434" s="29" t="s">
        <v>79</v>
      </c>
      <c r="E1434" s="54">
        <v>4.5999999999999996</v>
      </c>
    </row>
    <row r="1435" spans="2:5" ht="14.25" customHeight="1">
      <c r="B1435" s="68"/>
      <c r="C1435" s="6" t="s">
        <v>123</v>
      </c>
      <c r="D1435" s="30" t="s">
        <v>124</v>
      </c>
      <c r="E1435" s="55">
        <v>4.5</v>
      </c>
    </row>
    <row r="1436" spans="2:5" ht="14.25" customHeight="1">
      <c r="B1436" s="68"/>
      <c r="C1436" s="6" t="s">
        <v>165</v>
      </c>
      <c r="D1436" s="29" t="s">
        <v>166</v>
      </c>
      <c r="E1436" s="54">
        <v>4.5</v>
      </c>
    </row>
    <row r="1437" spans="2:5" ht="14.25" customHeight="1">
      <c r="B1437" s="68"/>
      <c r="C1437" s="6" t="s">
        <v>125</v>
      </c>
      <c r="D1437" s="30" t="s">
        <v>126</v>
      </c>
      <c r="E1437" s="55">
        <v>4.5</v>
      </c>
    </row>
    <row r="1438" spans="2:5" ht="14.25" customHeight="1">
      <c r="B1438" s="68"/>
      <c r="C1438" s="6" t="s">
        <v>117</v>
      </c>
      <c r="D1438" s="29" t="s">
        <v>118</v>
      </c>
      <c r="E1438" s="54">
        <v>4.5</v>
      </c>
    </row>
    <row r="1439" spans="2:5" ht="14.25" customHeight="1">
      <c r="B1439" s="68"/>
      <c r="C1439" s="6" t="s">
        <v>275</v>
      </c>
      <c r="D1439" s="30" t="s">
        <v>276</v>
      </c>
      <c r="E1439" s="55">
        <v>4.5</v>
      </c>
    </row>
    <row r="1440" spans="2:5" ht="14.25" customHeight="1">
      <c r="B1440" s="68"/>
      <c r="C1440" s="6" t="s">
        <v>219</v>
      </c>
      <c r="D1440" s="29" t="s">
        <v>220</v>
      </c>
      <c r="E1440" s="54">
        <v>4.5</v>
      </c>
    </row>
    <row r="1441" spans="2:5" ht="14.25" customHeight="1">
      <c r="B1441" s="68"/>
      <c r="C1441" s="6" t="s">
        <v>137</v>
      </c>
      <c r="D1441" s="30" t="s">
        <v>138</v>
      </c>
      <c r="E1441" s="55">
        <v>4.5</v>
      </c>
    </row>
    <row r="1442" spans="2:5" ht="14.25" customHeight="1">
      <c r="B1442" s="68"/>
      <c r="C1442" s="6" t="s">
        <v>121</v>
      </c>
      <c r="D1442" s="29" t="s">
        <v>122</v>
      </c>
      <c r="E1442" s="54">
        <v>4.5</v>
      </c>
    </row>
    <row r="1443" spans="2:5" ht="14.25" customHeight="1">
      <c r="B1443" s="68"/>
      <c r="C1443" s="6" t="s">
        <v>155</v>
      </c>
      <c r="D1443" s="30" t="s">
        <v>156</v>
      </c>
      <c r="E1443" s="55">
        <v>4.4000000000000004</v>
      </c>
    </row>
    <row r="1444" spans="2:5" ht="14.25" customHeight="1">
      <c r="B1444" s="68"/>
      <c r="C1444" s="6" t="s">
        <v>139</v>
      </c>
      <c r="D1444" s="29" t="s">
        <v>140</v>
      </c>
      <c r="E1444" s="54">
        <v>4.4000000000000004</v>
      </c>
    </row>
    <row r="1445" spans="2:5" ht="14.25" customHeight="1">
      <c r="B1445" s="68"/>
      <c r="C1445" s="6" t="s">
        <v>139</v>
      </c>
      <c r="D1445" s="30" t="s">
        <v>733</v>
      </c>
      <c r="E1445" s="55">
        <v>4.4000000000000004</v>
      </c>
    </row>
    <row r="1446" spans="2:5" ht="14.25" customHeight="1">
      <c r="B1446" s="68"/>
      <c r="C1446" s="6" t="s">
        <v>153</v>
      </c>
      <c r="D1446" s="29" t="s">
        <v>154</v>
      </c>
      <c r="E1446" s="54">
        <v>4.4000000000000004</v>
      </c>
    </row>
    <row r="1447" spans="2:5" ht="14.25" customHeight="1">
      <c r="B1447" s="68"/>
      <c r="C1447" s="6" t="s">
        <v>129</v>
      </c>
      <c r="D1447" s="30" t="s">
        <v>130</v>
      </c>
      <c r="E1447" s="55">
        <v>4.4000000000000004</v>
      </c>
    </row>
    <row r="1448" spans="2:5" ht="14.25" customHeight="1">
      <c r="B1448" s="68"/>
      <c r="C1448" s="6" t="s">
        <v>111</v>
      </c>
      <c r="D1448" s="29" t="s">
        <v>112</v>
      </c>
      <c r="E1448" s="54">
        <v>4.4000000000000004</v>
      </c>
    </row>
    <row r="1449" spans="2:5" ht="14.25" customHeight="1">
      <c r="B1449" s="68"/>
      <c r="C1449" s="6" t="s">
        <v>169</v>
      </c>
      <c r="D1449" s="30" t="s">
        <v>170</v>
      </c>
      <c r="E1449" s="55">
        <v>4.4000000000000004</v>
      </c>
    </row>
    <row r="1450" spans="2:5" ht="14.25" customHeight="1">
      <c r="B1450" s="68"/>
      <c r="C1450" s="6" t="s">
        <v>151</v>
      </c>
      <c r="D1450" s="29" t="s">
        <v>152</v>
      </c>
      <c r="E1450" s="54">
        <v>4.4000000000000004</v>
      </c>
    </row>
    <row r="1451" spans="2:5" ht="14.25" customHeight="1">
      <c r="B1451" s="68"/>
      <c r="C1451" s="6" t="s">
        <v>131</v>
      </c>
      <c r="D1451" s="30" t="s">
        <v>132</v>
      </c>
      <c r="E1451" s="55">
        <v>4.4000000000000004</v>
      </c>
    </row>
    <row r="1452" spans="2:5" ht="14.25" customHeight="1">
      <c r="B1452" s="68"/>
      <c r="C1452" s="6" t="s">
        <v>111</v>
      </c>
      <c r="D1452" s="29" t="s">
        <v>731</v>
      </c>
      <c r="E1452" s="54">
        <v>4.4000000000000004</v>
      </c>
    </row>
    <row r="1453" spans="2:5" ht="14.25" customHeight="1">
      <c r="B1453" s="68"/>
      <c r="C1453" s="6" t="s">
        <v>147</v>
      </c>
      <c r="D1453" s="30" t="s">
        <v>148</v>
      </c>
      <c r="E1453" s="55">
        <v>4.4000000000000004</v>
      </c>
    </row>
    <row r="1454" spans="2:5" ht="14.25" customHeight="1">
      <c r="B1454" s="68"/>
      <c r="C1454" s="6" t="s">
        <v>127</v>
      </c>
      <c r="D1454" s="29" t="s">
        <v>128</v>
      </c>
      <c r="E1454" s="54">
        <v>4.4000000000000004</v>
      </c>
    </row>
    <row r="1455" spans="2:5" ht="14.25" customHeight="1">
      <c r="B1455" s="68"/>
      <c r="C1455" s="6" t="s">
        <v>183</v>
      </c>
      <c r="D1455" s="30" t="s">
        <v>184</v>
      </c>
      <c r="E1455" s="55">
        <v>4.4000000000000004</v>
      </c>
    </row>
    <row r="1456" spans="2:5" ht="14.25" customHeight="1">
      <c r="B1456" s="68"/>
      <c r="C1456" s="6" t="s">
        <v>193</v>
      </c>
      <c r="D1456" s="29" t="s">
        <v>194</v>
      </c>
      <c r="E1456" s="54">
        <v>4.4000000000000004</v>
      </c>
    </row>
    <row r="1457" spans="2:5" ht="14.25" customHeight="1">
      <c r="B1457" s="68"/>
      <c r="C1457" s="6" t="s">
        <v>86</v>
      </c>
      <c r="D1457" s="30" t="s">
        <v>87</v>
      </c>
      <c r="E1457" s="55">
        <v>4.4000000000000004</v>
      </c>
    </row>
    <row r="1458" spans="2:5" ht="14.25" customHeight="1">
      <c r="B1458" s="68"/>
      <c r="C1458" s="6" t="s">
        <v>171</v>
      </c>
      <c r="D1458" s="29" t="s">
        <v>172</v>
      </c>
      <c r="E1458" s="54">
        <v>4.3</v>
      </c>
    </row>
    <row r="1459" spans="2:5" ht="14.25" customHeight="1">
      <c r="B1459" s="68"/>
      <c r="C1459" s="6" t="s">
        <v>167</v>
      </c>
      <c r="D1459" s="30" t="s">
        <v>168</v>
      </c>
      <c r="E1459" s="55">
        <v>4.3</v>
      </c>
    </row>
    <row r="1460" spans="2:5" ht="14.25" customHeight="1">
      <c r="B1460" s="68"/>
      <c r="C1460" s="6" t="s">
        <v>265</v>
      </c>
      <c r="D1460" s="29" t="s">
        <v>266</v>
      </c>
      <c r="E1460" s="54">
        <v>4.3</v>
      </c>
    </row>
    <row r="1461" spans="2:5" ht="14.25" customHeight="1">
      <c r="B1461" s="68"/>
      <c r="C1461" s="6" t="s">
        <v>133</v>
      </c>
      <c r="D1461" s="30" t="s">
        <v>134</v>
      </c>
      <c r="E1461" s="55">
        <v>4.3</v>
      </c>
    </row>
    <row r="1462" spans="2:5" ht="14.25" customHeight="1">
      <c r="B1462" s="68"/>
      <c r="C1462" s="6" t="s">
        <v>145</v>
      </c>
      <c r="D1462" s="29" t="s">
        <v>146</v>
      </c>
      <c r="E1462" s="54">
        <v>4.3</v>
      </c>
    </row>
    <row r="1463" spans="2:5" ht="14.25" customHeight="1">
      <c r="B1463" s="68"/>
      <c r="C1463" s="6" t="s">
        <v>175</v>
      </c>
      <c r="D1463" s="30" t="s">
        <v>176</v>
      </c>
      <c r="E1463" s="55">
        <v>4.3</v>
      </c>
    </row>
    <row r="1464" spans="2:5" ht="14.25" customHeight="1">
      <c r="B1464" s="68"/>
      <c r="C1464" s="6" t="s">
        <v>233</v>
      </c>
      <c r="D1464" s="29" t="s">
        <v>234</v>
      </c>
      <c r="E1464" s="54">
        <v>4.3</v>
      </c>
    </row>
    <row r="1465" spans="2:5" ht="14.25" customHeight="1">
      <c r="B1465" s="68"/>
      <c r="C1465" s="6" t="s">
        <v>141</v>
      </c>
      <c r="D1465" s="30" t="s">
        <v>142</v>
      </c>
      <c r="E1465" s="55">
        <v>4.3</v>
      </c>
    </row>
    <row r="1466" spans="2:5" ht="14.25" customHeight="1">
      <c r="B1466" s="68"/>
      <c r="C1466" s="6" t="s">
        <v>149</v>
      </c>
      <c r="D1466" s="29" t="s">
        <v>150</v>
      </c>
      <c r="E1466" s="54">
        <v>4.3</v>
      </c>
    </row>
    <row r="1467" spans="2:5" ht="14.25" customHeight="1">
      <c r="B1467" s="68"/>
      <c r="C1467" s="6" t="s">
        <v>195</v>
      </c>
      <c r="D1467" s="30" t="s">
        <v>196</v>
      </c>
      <c r="E1467" s="55">
        <v>4.3</v>
      </c>
    </row>
    <row r="1468" spans="2:5" ht="14.25" customHeight="1">
      <c r="B1468" s="68"/>
      <c r="C1468" s="6" t="s">
        <v>231</v>
      </c>
      <c r="D1468" s="29" t="s">
        <v>232</v>
      </c>
      <c r="E1468" s="54">
        <v>4.3</v>
      </c>
    </row>
    <row r="1469" spans="2:5" ht="14.25" customHeight="1">
      <c r="B1469" s="68"/>
      <c r="C1469" s="6" t="s">
        <v>201</v>
      </c>
      <c r="D1469" s="30" t="s">
        <v>202</v>
      </c>
      <c r="E1469" s="55">
        <v>4.3</v>
      </c>
    </row>
    <row r="1470" spans="2:5" ht="14.25" customHeight="1">
      <c r="B1470" s="68"/>
      <c r="C1470" s="6" t="s">
        <v>213</v>
      </c>
      <c r="D1470" s="29" t="s">
        <v>214</v>
      </c>
      <c r="E1470" s="54">
        <v>4.3</v>
      </c>
    </row>
    <row r="1471" spans="2:5" ht="14.25" customHeight="1">
      <c r="B1471" s="68"/>
      <c r="C1471" s="6" t="s">
        <v>143</v>
      </c>
      <c r="D1471" s="30" t="s">
        <v>144</v>
      </c>
      <c r="E1471" s="55">
        <v>4.3</v>
      </c>
    </row>
    <row r="1472" spans="2:5" ht="14.25" customHeight="1">
      <c r="B1472" s="68"/>
      <c r="C1472" s="6" t="s">
        <v>199</v>
      </c>
      <c r="D1472" s="29" t="s">
        <v>200</v>
      </c>
      <c r="E1472" s="54">
        <v>4.2</v>
      </c>
    </row>
    <row r="1473" spans="2:5" ht="14.25" customHeight="1">
      <c r="B1473" s="68"/>
      <c r="C1473" s="6" t="s">
        <v>161</v>
      </c>
      <c r="D1473" s="30" t="s">
        <v>162</v>
      </c>
      <c r="E1473" s="55">
        <v>4.2</v>
      </c>
    </row>
    <row r="1474" spans="2:5" ht="14.25" customHeight="1">
      <c r="B1474" s="68"/>
      <c r="C1474" s="6" t="s">
        <v>243</v>
      </c>
      <c r="D1474" s="29" t="s">
        <v>244</v>
      </c>
      <c r="E1474" s="54">
        <v>4.2</v>
      </c>
    </row>
    <row r="1475" spans="2:5" ht="14.25" customHeight="1">
      <c r="B1475" s="68"/>
      <c r="C1475" s="6" t="s">
        <v>205</v>
      </c>
      <c r="D1475" s="30" t="s">
        <v>206</v>
      </c>
      <c r="E1475" s="55">
        <v>4.2</v>
      </c>
    </row>
    <row r="1476" spans="2:5" ht="14.25" customHeight="1">
      <c r="B1476" s="68"/>
      <c r="C1476" s="6" t="s">
        <v>177</v>
      </c>
      <c r="D1476" s="29" t="s">
        <v>178</v>
      </c>
      <c r="E1476" s="54">
        <v>4.2</v>
      </c>
    </row>
    <row r="1477" spans="2:5" ht="14.25" customHeight="1">
      <c r="B1477" s="68"/>
      <c r="C1477" s="6" t="s">
        <v>181</v>
      </c>
      <c r="D1477" s="30" t="s">
        <v>182</v>
      </c>
      <c r="E1477" s="55">
        <v>4.2</v>
      </c>
    </row>
    <row r="1478" spans="2:5" ht="14.25" customHeight="1">
      <c r="B1478" s="68"/>
      <c r="C1478" s="6" t="s">
        <v>179</v>
      </c>
      <c r="D1478" s="29" t="s">
        <v>180</v>
      </c>
      <c r="E1478" s="54">
        <v>4.2</v>
      </c>
    </row>
    <row r="1479" spans="2:5" ht="14.25" customHeight="1">
      <c r="B1479" s="68"/>
      <c r="C1479" s="6" t="s">
        <v>197</v>
      </c>
      <c r="D1479" s="30" t="s">
        <v>198</v>
      </c>
      <c r="E1479" s="55">
        <v>4.2</v>
      </c>
    </row>
    <row r="1480" spans="2:5" ht="14.25" customHeight="1">
      <c r="B1480" s="68"/>
      <c r="C1480" s="6" t="s">
        <v>189</v>
      </c>
      <c r="D1480" s="29" t="s">
        <v>190</v>
      </c>
      <c r="E1480" s="54">
        <v>4.2</v>
      </c>
    </row>
    <row r="1481" spans="2:5" ht="14.25" customHeight="1">
      <c r="B1481" s="68"/>
      <c r="C1481" s="6" t="s">
        <v>235</v>
      </c>
      <c r="D1481" s="30" t="s">
        <v>236</v>
      </c>
      <c r="E1481" s="55">
        <v>4.2</v>
      </c>
    </row>
    <row r="1482" spans="2:5" ht="14.25" customHeight="1">
      <c r="B1482" s="68"/>
      <c r="C1482" s="6" t="s">
        <v>221</v>
      </c>
      <c r="D1482" s="29" t="s">
        <v>222</v>
      </c>
      <c r="E1482" s="54">
        <v>4.2</v>
      </c>
    </row>
    <row r="1483" spans="2:5" ht="14.25" customHeight="1">
      <c r="B1483" s="68"/>
      <c r="C1483" s="6" t="s">
        <v>251</v>
      </c>
      <c r="D1483" s="30" t="s">
        <v>252</v>
      </c>
      <c r="E1483" s="55">
        <v>4.2</v>
      </c>
    </row>
    <row r="1484" spans="2:5" ht="14.25" customHeight="1">
      <c r="B1484" s="68"/>
      <c r="C1484" s="6" t="s">
        <v>223</v>
      </c>
      <c r="D1484" s="29" t="s">
        <v>224</v>
      </c>
      <c r="E1484" s="54">
        <v>4.0999999999999996</v>
      </c>
    </row>
    <row r="1485" spans="2:5" ht="14.25" customHeight="1">
      <c r="B1485" s="68"/>
      <c r="C1485" s="6" t="s">
        <v>215</v>
      </c>
      <c r="D1485" s="30" t="s">
        <v>216</v>
      </c>
      <c r="E1485" s="55">
        <v>4.0999999999999996</v>
      </c>
    </row>
    <row r="1486" spans="2:5" ht="14.25" customHeight="1">
      <c r="B1486" s="68"/>
      <c r="C1486" s="6" t="s">
        <v>249</v>
      </c>
      <c r="D1486" s="29" t="s">
        <v>250</v>
      </c>
      <c r="E1486" s="54">
        <v>4.0999999999999996</v>
      </c>
    </row>
    <row r="1487" spans="2:5" ht="14.25" customHeight="1">
      <c r="B1487" s="68"/>
      <c r="C1487" s="6" t="s">
        <v>247</v>
      </c>
      <c r="D1487" s="30" t="s">
        <v>248</v>
      </c>
      <c r="E1487" s="55">
        <v>4.0999999999999996</v>
      </c>
    </row>
    <row r="1488" spans="2:5" ht="14.25" customHeight="1">
      <c r="B1488" s="68"/>
      <c r="C1488" s="6" t="s">
        <v>227</v>
      </c>
      <c r="D1488" s="29" t="s">
        <v>228</v>
      </c>
      <c r="E1488" s="54">
        <v>4.0999999999999996</v>
      </c>
    </row>
    <row r="1489" spans="2:5" ht="14.25" customHeight="1">
      <c r="B1489" s="68"/>
      <c r="C1489" s="6" t="s">
        <v>185</v>
      </c>
      <c r="D1489" s="30" t="s">
        <v>186</v>
      </c>
      <c r="E1489" s="55">
        <v>4.0999999999999996</v>
      </c>
    </row>
    <row r="1490" spans="2:5" ht="14.25" customHeight="1">
      <c r="B1490" s="68"/>
      <c r="C1490" s="6" t="s">
        <v>209</v>
      </c>
      <c r="D1490" s="29" t="s">
        <v>210</v>
      </c>
      <c r="E1490" s="54">
        <v>4.0999999999999996</v>
      </c>
    </row>
    <row r="1491" spans="2:5" ht="14.25" customHeight="1">
      <c r="B1491" s="68"/>
      <c r="C1491" s="6" t="s">
        <v>157</v>
      </c>
      <c r="D1491" s="30" t="s">
        <v>158</v>
      </c>
      <c r="E1491" s="55">
        <v>4.0999999999999996</v>
      </c>
    </row>
    <row r="1492" spans="2:5" ht="14.25" customHeight="1">
      <c r="B1492" s="68"/>
      <c r="C1492" s="6" t="s">
        <v>203</v>
      </c>
      <c r="D1492" s="29" t="s">
        <v>204</v>
      </c>
      <c r="E1492" s="54">
        <v>4.0999999999999996</v>
      </c>
    </row>
    <row r="1493" spans="2:5" ht="14.25" customHeight="1">
      <c r="B1493" s="68"/>
      <c r="C1493" s="6" t="s">
        <v>259</v>
      </c>
      <c r="D1493" s="30" t="s">
        <v>260</v>
      </c>
      <c r="E1493" s="55">
        <v>4</v>
      </c>
    </row>
    <row r="1494" spans="2:5" ht="14.25" customHeight="1">
      <c r="B1494" s="68"/>
      <c r="C1494" s="6" t="s">
        <v>191</v>
      </c>
      <c r="D1494" s="29" t="s">
        <v>192</v>
      </c>
      <c r="E1494" s="54">
        <v>4</v>
      </c>
    </row>
    <row r="1495" spans="2:5" ht="14.25" customHeight="1">
      <c r="B1495" s="68"/>
      <c r="C1495" s="6" t="s">
        <v>281</v>
      </c>
      <c r="D1495" s="30" t="s">
        <v>282</v>
      </c>
      <c r="E1495" s="55">
        <v>4</v>
      </c>
    </row>
    <row r="1496" spans="2:5" ht="14.25" customHeight="1">
      <c r="B1496" s="68"/>
      <c r="C1496" s="6" t="s">
        <v>245</v>
      </c>
      <c r="D1496" s="29" t="s">
        <v>246</v>
      </c>
      <c r="E1496" s="54">
        <v>4</v>
      </c>
    </row>
    <row r="1497" spans="2:5" ht="14.25" customHeight="1">
      <c r="B1497" s="68"/>
      <c r="C1497" s="6" t="s">
        <v>237</v>
      </c>
      <c r="D1497" s="30" t="s">
        <v>238</v>
      </c>
      <c r="E1497" s="55">
        <v>4</v>
      </c>
    </row>
    <row r="1498" spans="2:5" ht="14.25" customHeight="1">
      <c r="B1498" s="68"/>
      <c r="C1498" s="6" t="s">
        <v>187</v>
      </c>
      <c r="D1498" s="29" t="s">
        <v>188</v>
      </c>
      <c r="E1498" s="54">
        <v>4</v>
      </c>
    </row>
    <row r="1499" spans="2:5" ht="14.25" customHeight="1">
      <c r="B1499" s="68"/>
      <c r="C1499" s="6" t="s">
        <v>225</v>
      </c>
      <c r="D1499" s="30" t="s">
        <v>226</v>
      </c>
      <c r="E1499" s="55">
        <v>4</v>
      </c>
    </row>
    <row r="1500" spans="2:5" ht="14.25" customHeight="1">
      <c r="B1500" s="68"/>
      <c r="C1500" s="6" t="s">
        <v>229</v>
      </c>
      <c r="D1500" s="29" t="s">
        <v>230</v>
      </c>
      <c r="E1500" s="54">
        <v>4</v>
      </c>
    </row>
    <row r="1501" spans="2:5" ht="14.25" customHeight="1">
      <c r="B1501" s="68"/>
      <c r="C1501" s="6" t="s">
        <v>253</v>
      </c>
      <c r="D1501" s="30" t="s">
        <v>254</v>
      </c>
      <c r="E1501" s="55">
        <v>4</v>
      </c>
    </row>
    <row r="1502" spans="2:5" ht="14.25" customHeight="1">
      <c r="B1502" s="68"/>
      <c r="C1502" s="6" t="s">
        <v>159</v>
      </c>
      <c r="D1502" s="29" t="s">
        <v>160</v>
      </c>
      <c r="E1502" s="54">
        <v>4</v>
      </c>
    </row>
    <row r="1503" spans="2:5" ht="14.25" customHeight="1">
      <c r="B1503" s="68"/>
      <c r="C1503" s="6" t="s">
        <v>239</v>
      </c>
      <c r="D1503" s="30" t="s">
        <v>240</v>
      </c>
      <c r="E1503" s="55">
        <v>4</v>
      </c>
    </row>
    <row r="1504" spans="2:5" ht="14.25" customHeight="1">
      <c r="B1504" s="68"/>
      <c r="C1504" s="6" t="s">
        <v>173</v>
      </c>
      <c r="D1504" s="29" t="s">
        <v>174</v>
      </c>
      <c r="E1504" s="54">
        <v>4</v>
      </c>
    </row>
    <row r="1505" spans="2:5" ht="14.25" customHeight="1">
      <c r="B1505" s="68"/>
      <c r="C1505" s="6" t="s">
        <v>293</v>
      </c>
      <c r="D1505" s="30" t="s">
        <v>294</v>
      </c>
      <c r="E1505" s="55">
        <v>4</v>
      </c>
    </row>
    <row r="1506" spans="2:5" ht="14.25" customHeight="1">
      <c r="B1506" s="68"/>
      <c r="C1506" s="6" t="s">
        <v>255</v>
      </c>
      <c r="D1506" s="29" t="s">
        <v>256</v>
      </c>
      <c r="E1506" s="54">
        <v>3.9</v>
      </c>
    </row>
    <row r="1507" spans="2:5" ht="14.25" customHeight="1">
      <c r="B1507" s="68"/>
      <c r="C1507" s="6" t="s">
        <v>267</v>
      </c>
      <c r="D1507" s="30" t="s">
        <v>268</v>
      </c>
      <c r="E1507" s="55">
        <v>3.9</v>
      </c>
    </row>
    <row r="1508" spans="2:5" ht="14.25" customHeight="1">
      <c r="B1508" s="68"/>
      <c r="C1508" s="6" t="s">
        <v>211</v>
      </c>
      <c r="D1508" s="29" t="s">
        <v>212</v>
      </c>
      <c r="E1508" s="54">
        <v>3.9</v>
      </c>
    </row>
    <row r="1509" spans="2:5" ht="14.25" customHeight="1">
      <c r="B1509" s="68"/>
      <c r="C1509" s="6" t="s">
        <v>303</v>
      </c>
      <c r="D1509" s="30" t="s">
        <v>304</v>
      </c>
      <c r="E1509" s="55">
        <v>3.9</v>
      </c>
    </row>
    <row r="1510" spans="2:5" ht="14.25" customHeight="1">
      <c r="B1510" s="68"/>
      <c r="C1510" s="6" t="s">
        <v>241</v>
      </c>
      <c r="D1510" s="29" t="s">
        <v>242</v>
      </c>
      <c r="E1510" s="54">
        <v>3.9</v>
      </c>
    </row>
    <row r="1511" spans="2:5" ht="14.25" customHeight="1">
      <c r="B1511" s="68"/>
      <c r="C1511" s="6" t="s">
        <v>273</v>
      </c>
      <c r="D1511" s="30" t="s">
        <v>274</v>
      </c>
      <c r="E1511" s="55">
        <v>3.9</v>
      </c>
    </row>
    <row r="1512" spans="2:5" ht="14.25" customHeight="1">
      <c r="B1512" s="68"/>
      <c r="C1512" s="6" t="s">
        <v>279</v>
      </c>
      <c r="D1512" s="29" t="s">
        <v>280</v>
      </c>
      <c r="E1512" s="54">
        <v>3.9</v>
      </c>
    </row>
    <row r="1513" spans="2:5" ht="14.25" customHeight="1">
      <c r="B1513" s="68"/>
      <c r="C1513" s="6" t="s">
        <v>217</v>
      </c>
      <c r="D1513" s="30" t="s">
        <v>218</v>
      </c>
      <c r="E1513" s="55">
        <v>3.9</v>
      </c>
    </row>
    <row r="1514" spans="2:5" ht="14.25" customHeight="1">
      <c r="B1514" s="68"/>
      <c r="C1514" s="6" t="s">
        <v>325</v>
      </c>
      <c r="D1514" s="29" t="s">
        <v>326</v>
      </c>
      <c r="E1514" s="54">
        <v>3.9</v>
      </c>
    </row>
    <row r="1515" spans="2:5" ht="14.25" customHeight="1">
      <c r="B1515" s="68"/>
      <c r="C1515" s="6" t="s">
        <v>271</v>
      </c>
      <c r="D1515" s="30" t="s">
        <v>272</v>
      </c>
      <c r="E1515" s="55">
        <v>3.9</v>
      </c>
    </row>
    <row r="1516" spans="2:5" ht="14.25" customHeight="1">
      <c r="B1516" s="68"/>
      <c r="C1516" s="6" t="s">
        <v>289</v>
      </c>
      <c r="D1516" s="29" t="s">
        <v>290</v>
      </c>
      <c r="E1516" s="54">
        <v>3.9</v>
      </c>
    </row>
    <row r="1517" spans="2:5" ht="14.25" customHeight="1">
      <c r="B1517" s="68"/>
      <c r="C1517" s="6" t="s">
        <v>269</v>
      </c>
      <c r="D1517" s="30" t="s">
        <v>270</v>
      </c>
      <c r="E1517" s="55">
        <v>3.9</v>
      </c>
    </row>
    <row r="1518" spans="2:5" ht="14.25" customHeight="1">
      <c r="B1518" s="68"/>
      <c r="C1518" s="6" t="s">
        <v>277</v>
      </c>
      <c r="D1518" s="29" t="s">
        <v>278</v>
      </c>
      <c r="E1518" s="54">
        <v>3.9</v>
      </c>
    </row>
    <row r="1519" spans="2:5" ht="14.25" customHeight="1">
      <c r="B1519" s="68"/>
      <c r="C1519" s="6" t="s">
        <v>315</v>
      </c>
      <c r="D1519" s="30" t="s">
        <v>316</v>
      </c>
      <c r="E1519" s="55">
        <v>3.8</v>
      </c>
    </row>
    <row r="1520" spans="2:5" ht="14.25" customHeight="1">
      <c r="B1520" s="68"/>
      <c r="C1520" s="6" t="s">
        <v>301</v>
      </c>
      <c r="D1520" s="29" t="s">
        <v>302</v>
      </c>
      <c r="E1520" s="54">
        <v>3.8</v>
      </c>
    </row>
    <row r="1521" spans="2:5" ht="14.25" customHeight="1">
      <c r="B1521" s="68"/>
      <c r="C1521" s="6" t="s">
        <v>263</v>
      </c>
      <c r="D1521" s="30" t="s">
        <v>264</v>
      </c>
      <c r="E1521" s="55">
        <v>3.8</v>
      </c>
    </row>
    <row r="1522" spans="2:5" ht="14.25" customHeight="1">
      <c r="B1522" s="68"/>
      <c r="C1522" s="6" t="s">
        <v>297</v>
      </c>
      <c r="D1522" s="29" t="s">
        <v>298</v>
      </c>
      <c r="E1522" s="54">
        <v>3.8</v>
      </c>
    </row>
    <row r="1523" spans="2:5" ht="14.25" customHeight="1">
      <c r="B1523" s="68"/>
      <c r="C1523" s="6" t="s">
        <v>339</v>
      </c>
      <c r="D1523" s="30" t="s">
        <v>340</v>
      </c>
      <c r="E1523" s="55">
        <v>3.8</v>
      </c>
    </row>
    <row r="1524" spans="2:5" ht="14.25" customHeight="1">
      <c r="B1524" s="68"/>
      <c r="C1524" s="6" t="s">
        <v>307</v>
      </c>
      <c r="D1524" s="29" t="s">
        <v>308</v>
      </c>
      <c r="E1524" s="54">
        <v>3.8</v>
      </c>
    </row>
    <row r="1525" spans="2:5" ht="14.25" customHeight="1">
      <c r="B1525" s="68"/>
      <c r="C1525" s="6" t="s">
        <v>257</v>
      </c>
      <c r="D1525" s="30" t="s">
        <v>734</v>
      </c>
      <c r="E1525" s="55">
        <v>3.8</v>
      </c>
    </row>
    <row r="1526" spans="2:5" ht="14.25" customHeight="1">
      <c r="B1526" s="68"/>
      <c r="C1526" s="6" t="s">
        <v>257</v>
      </c>
      <c r="D1526" s="29" t="s">
        <v>258</v>
      </c>
      <c r="E1526" s="54">
        <v>3.8</v>
      </c>
    </row>
    <row r="1527" spans="2:5" ht="14.25" customHeight="1">
      <c r="B1527" s="68"/>
      <c r="C1527" s="6" t="s">
        <v>207</v>
      </c>
      <c r="D1527" s="30" t="s">
        <v>208</v>
      </c>
      <c r="E1527" s="55">
        <v>3.8</v>
      </c>
    </row>
    <row r="1528" spans="2:5" ht="14.25" customHeight="1">
      <c r="B1528" s="68"/>
      <c r="C1528" s="6" t="s">
        <v>299</v>
      </c>
      <c r="D1528" s="29" t="s">
        <v>300</v>
      </c>
      <c r="E1528" s="54">
        <v>3.8</v>
      </c>
    </row>
    <row r="1529" spans="2:5" ht="14.25" customHeight="1">
      <c r="B1529" s="68"/>
      <c r="C1529" s="6" t="s">
        <v>295</v>
      </c>
      <c r="D1529" s="30" t="s">
        <v>296</v>
      </c>
      <c r="E1529" s="55">
        <v>3.7</v>
      </c>
    </row>
    <row r="1530" spans="2:5" ht="14.25" customHeight="1">
      <c r="B1530" s="68"/>
      <c r="C1530" s="6" t="s">
        <v>319</v>
      </c>
      <c r="D1530" s="29" t="s">
        <v>320</v>
      </c>
      <c r="E1530" s="54">
        <v>3.7</v>
      </c>
    </row>
    <row r="1531" spans="2:5" ht="14.25" customHeight="1">
      <c r="B1531" s="68"/>
      <c r="C1531" s="6" t="s">
        <v>291</v>
      </c>
      <c r="D1531" s="30" t="s">
        <v>292</v>
      </c>
      <c r="E1531" s="55">
        <v>3.7</v>
      </c>
    </row>
    <row r="1532" spans="2:5" ht="14.25" customHeight="1">
      <c r="B1532" s="68"/>
      <c r="C1532" s="6" t="s">
        <v>379</v>
      </c>
      <c r="D1532" s="29" t="s">
        <v>380</v>
      </c>
      <c r="E1532" s="54">
        <v>3.7</v>
      </c>
    </row>
    <row r="1533" spans="2:5" ht="14.25" customHeight="1">
      <c r="B1533" s="68"/>
      <c r="C1533" s="6" t="s">
        <v>305</v>
      </c>
      <c r="D1533" s="30" t="s">
        <v>306</v>
      </c>
      <c r="E1533" s="55">
        <v>3.7</v>
      </c>
    </row>
    <row r="1534" spans="2:5" ht="14.25" customHeight="1">
      <c r="B1534" s="68"/>
      <c r="C1534" s="6" t="s">
        <v>261</v>
      </c>
      <c r="D1534" s="29" t="s">
        <v>262</v>
      </c>
      <c r="E1534" s="54">
        <v>3.7</v>
      </c>
    </row>
    <row r="1535" spans="2:5" ht="14.25" customHeight="1">
      <c r="B1535" s="68"/>
      <c r="C1535" s="6" t="s">
        <v>345</v>
      </c>
      <c r="D1535" s="30" t="s">
        <v>346</v>
      </c>
      <c r="E1535" s="55">
        <v>3.7</v>
      </c>
    </row>
    <row r="1536" spans="2:5" ht="14.25" customHeight="1">
      <c r="B1536" s="68"/>
      <c r="C1536" s="6" t="s">
        <v>337</v>
      </c>
      <c r="D1536" s="29" t="s">
        <v>338</v>
      </c>
      <c r="E1536" s="54">
        <v>3.7</v>
      </c>
    </row>
    <row r="1537" spans="2:5" ht="14.25" customHeight="1">
      <c r="B1537" s="68"/>
      <c r="C1537" s="6" t="s">
        <v>287</v>
      </c>
      <c r="D1537" s="30" t="s">
        <v>288</v>
      </c>
      <c r="E1537" s="55">
        <v>3.7</v>
      </c>
    </row>
    <row r="1538" spans="2:5" ht="14.25" customHeight="1">
      <c r="B1538" s="68"/>
      <c r="C1538" s="6" t="s">
        <v>311</v>
      </c>
      <c r="D1538" s="29" t="s">
        <v>312</v>
      </c>
      <c r="E1538" s="54">
        <v>3.7</v>
      </c>
    </row>
    <row r="1539" spans="2:5" ht="14.25" customHeight="1">
      <c r="B1539" s="68"/>
      <c r="C1539" s="6" t="s">
        <v>323</v>
      </c>
      <c r="D1539" s="30" t="s">
        <v>324</v>
      </c>
      <c r="E1539" s="55">
        <v>3.7</v>
      </c>
    </row>
    <row r="1540" spans="2:5" ht="14.25" customHeight="1">
      <c r="B1540" s="68"/>
      <c r="C1540" s="6" t="s">
        <v>317</v>
      </c>
      <c r="D1540" s="29" t="s">
        <v>318</v>
      </c>
      <c r="E1540" s="54">
        <v>3.7</v>
      </c>
    </row>
    <row r="1541" spans="2:5" ht="14.25" customHeight="1">
      <c r="B1541" s="68"/>
      <c r="C1541" s="6" t="s">
        <v>331</v>
      </c>
      <c r="D1541" s="30" t="s">
        <v>332</v>
      </c>
      <c r="E1541" s="55">
        <v>3.6</v>
      </c>
    </row>
    <row r="1542" spans="2:5" ht="14.25" customHeight="1">
      <c r="B1542" s="68"/>
      <c r="C1542" s="6" t="s">
        <v>321</v>
      </c>
      <c r="D1542" s="29" t="s">
        <v>322</v>
      </c>
      <c r="E1542" s="54">
        <v>3.6</v>
      </c>
    </row>
    <row r="1543" spans="2:5" ht="14.25" customHeight="1">
      <c r="B1543" s="68"/>
      <c r="C1543" s="6" t="s">
        <v>351</v>
      </c>
      <c r="D1543" s="30" t="s">
        <v>352</v>
      </c>
      <c r="E1543" s="55">
        <v>3.6</v>
      </c>
    </row>
    <row r="1544" spans="2:5" ht="14.25" customHeight="1">
      <c r="B1544" s="68"/>
      <c r="C1544" s="6" t="s">
        <v>343</v>
      </c>
      <c r="D1544" s="29" t="s">
        <v>344</v>
      </c>
      <c r="E1544" s="54">
        <v>3.6</v>
      </c>
    </row>
    <row r="1545" spans="2:5" ht="14.25" customHeight="1">
      <c r="B1545" s="68"/>
      <c r="C1545" s="6" t="s">
        <v>285</v>
      </c>
      <c r="D1545" s="30" t="s">
        <v>286</v>
      </c>
      <c r="E1545" s="55">
        <v>3.6</v>
      </c>
    </row>
    <row r="1546" spans="2:5" ht="14.25" customHeight="1">
      <c r="B1546" s="68"/>
      <c r="C1546" s="6" t="s">
        <v>329</v>
      </c>
      <c r="D1546" s="29" t="s">
        <v>330</v>
      </c>
      <c r="E1546" s="54">
        <v>3.6</v>
      </c>
    </row>
    <row r="1547" spans="2:5" ht="14.25" customHeight="1">
      <c r="B1547" s="68"/>
      <c r="C1547" s="6" t="s">
        <v>341</v>
      </c>
      <c r="D1547" s="30" t="s">
        <v>342</v>
      </c>
      <c r="E1547" s="55">
        <v>3.6</v>
      </c>
    </row>
    <row r="1548" spans="2:5" ht="14.25" customHeight="1">
      <c r="B1548" s="68"/>
      <c r="C1548" s="6" t="s">
        <v>371</v>
      </c>
      <c r="D1548" s="29" t="s">
        <v>372</v>
      </c>
      <c r="E1548" s="54">
        <v>3.6</v>
      </c>
    </row>
    <row r="1549" spans="2:5" ht="14.25" customHeight="1">
      <c r="B1549" s="68"/>
      <c r="C1549" s="6" t="s">
        <v>333</v>
      </c>
      <c r="D1549" s="30" t="s">
        <v>334</v>
      </c>
      <c r="E1549" s="55">
        <v>3.5</v>
      </c>
    </row>
    <row r="1550" spans="2:5" ht="14.25" customHeight="1">
      <c r="B1550" s="68"/>
      <c r="C1550" s="6" t="s">
        <v>361</v>
      </c>
      <c r="D1550" s="29" t="s">
        <v>362</v>
      </c>
      <c r="E1550" s="54">
        <v>3.5</v>
      </c>
    </row>
    <row r="1551" spans="2:5" ht="14.25" customHeight="1">
      <c r="B1551" s="68"/>
      <c r="C1551" s="6" t="s">
        <v>367</v>
      </c>
      <c r="D1551" s="30" t="s">
        <v>368</v>
      </c>
      <c r="E1551" s="55">
        <v>3.5</v>
      </c>
    </row>
    <row r="1552" spans="2:5" ht="14.25" customHeight="1">
      <c r="B1552" s="68"/>
      <c r="C1552" s="6" t="s">
        <v>375</v>
      </c>
      <c r="D1552" s="29" t="s">
        <v>376</v>
      </c>
      <c r="E1552" s="54">
        <v>3.5</v>
      </c>
    </row>
    <row r="1553" spans="2:5" ht="14.25" customHeight="1">
      <c r="B1553" s="68"/>
      <c r="C1553" s="6" t="s">
        <v>313</v>
      </c>
      <c r="D1553" s="30" t="s">
        <v>314</v>
      </c>
      <c r="E1553" s="55">
        <v>3.5</v>
      </c>
    </row>
    <row r="1554" spans="2:5" ht="14.25" customHeight="1">
      <c r="B1554" s="68"/>
      <c r="C1554" s="6" t="s">
        <v>309</v>
      </c>
      <c r="D1554" s="29" t="s">
        <v>310</v>
      </c>
      <c r="E1554" s="54">
        <v>3.5</v>
      </c>
    </row>
    <row r="1555" spans="2:5" ht="14.25" customHeight="1">
      <c r="B1555" s="68"/>
      <c r="C1555" s="6" t="s">
        <v>407</v>
      </c>
      <c r="D1555" s="30" t="s">
        <v>408</v>
      </c>
      <c r="E1555" s="55">
        <v>3.5</v>
      </c>
    </row>
    <row r="1556" spans="2:5" ht="14.25" customHeight="1">
      <c r="B1556" s="68"/>
      <c r="C1556" s="6" t="s">
        <v>353</v>
      </c>
      <c r="D1556" s="29" t="s">
        <v>354</v>
      </c>
      <c r="E1556" s="54">
        <v>3.5</v>
      </c>
    </row>
    <row r="1557" spans="2:5" ht="14.25" customHeight="1">
      <c r="B1557" s="68"/>
      <c r="C1557" s="6" t="s">
        <v>327</v>
      </c>
      <c r="D1557" s="30" t="s">
        <v>328</v>
      </c>
      <c r="E1557" s="55">
        <v>3.5</v>
      </c>
    </row>
    <row r="1558" spans="2:5" ht="14.25" customHeight="1">
      <c r="B1558" s="68"/>
      <c r="C1558" s="6" t="s">
        <v>359</v>
      </c>
      <c r="D1558" s="29" t="s">
        <v>360</v>
      </c>
      <c r="E1558" s="54">
        <v>3.5</v>
      </c>
    </row>
    <row r="1559" spans="2:5" ht="14.25" customHeight="1">
      <c r="B1559" s="68"/>
      <c r="C1559" s="6" t="s">
        <v>347</v>
      </c>
      <c r="D1559" s="30" t="s">
        <v>348</v>
      </c>
      <c r="E1559" s="55">
        <v>3.5</v>
      </c>
    </row>
    <row r="1560" spans="2:5" ht="14.25" customHeight="1">
      <c r="B1560" s="68"/>
      <c r="C1560" s="6" t="s">
        <v>283</v>
      </c>
      <c r="D1560" s="29" t="s">
        <v>284</v>
      </c>
      <c r="E1560" s="54">
        <v>3.5</v>
      </c>
    </row>
    <row r="1561" spans="2:5" ht="14.25" customHeight="1">
      <c r="B1561" s="68"/>
      <c r="C1561" s="6" t="s">
        <v>381</v>
      </c>
      <c r="D1561" s="30" t="s">
        <v>382</v>
      </c>
      <c r="E1561" s="55">
        <v>3.5</v>
      </c>
    </row>
    <row r="1562" spans="2:5" ht="14.25" customHeight="1">
      <c r="B1562" s="68"/>
      <c r="C1562" s="6" t="s">
        <v>349</v>
      </c>
      <c r="D1562" s="29" t="s">
        <v>350</v>
      </c>
      <c r="E1562" s="54">
        <v>3.4</v>
      </c>
    </row>
    <row r="1563" spans="2:5" ht="14.25" customHeight="1">
      <c r="B1563" s="68"/>
      <c r="C1563" s="6" t="s">
        <v>423</v>
      </c>
      <c r="D1563" s="30" t="s">
        <v>424</v>
      </c>
      <c r="E1563" s="55">
        <v>3.4</v>
      </c>
    </row>
    <row r="1564" spans="2:5" ht="14.25" customHeight="1">
      <c r="B1564" s="68"/>
      <c r="C1564" s="6" t="s">
        <v>455</v>
      </c>
      <c r="D1564" s="29" t="s">
        <v>456</v>
      </c>
      <c r="E1564" s="54">
        <v>3.4</v>
      </c>
    </row>
    <row r="1565" spans="2:5" ht="14.25" customHeight="1">
      <c r="B1565" s="68"/>
      <c r="C1565" s="6" t="s">
        <v>363</v>
      </c>
      <c r="D1565" s="30" t="s">
        <v>364</v>
      </c>
      <c r="E1565" s="55">
        <v>3.4</v>
      </c>
    </row>
    <row r="1566" spans="2:5" ht="14.25" customHeight="1">
      <c r="B1566" s="68"/>
      <c r="C1566" s="6" t="s">
        <v>737</v>
      </c>
      <c r="D1566" s="29" t="s">
        <v>738</v>
      </c>
      <c r="E1566" s="54">
        <v>3.4</v>
      </c>
    </row>
    <row r="1567" spans="2:5" ht="14.25" customHeight="1">
      <c r="B1567" s="68"/>
      <c r="C1567" s="6" t="s">
        <v>355</v>
      </c>
      <c r="D1567" s="30" t="s">
        <v>356</v>
      </c>
      <c r="E1567" s="55">
        <v>3.4</v>
      </c>
    </row>
    <row r="1568" spans="2:5" ht="14.25" customHeight="1">
      <c r="B1568" s="68"/>
      <c r="C1568" s="6" t="s">
        <v>365</v>
      </c>
      <c r="D1568" s="29" t="s">
        <v>366</v>
      </c>
      <c r="E1568" s="54">
        <v>3.4</v>
      </c>
    </row>
    <row r="1569" spans="2:5" ht="14.25" customHeight="1">
      <c r="B1569" s="68"/>
      <c r="C1569" s="6" t="s">
        <v>369</v>
      </c>
      <c r="D1569" s="30" t="s">
        <v>370</v>
      </c>
      <c r="E1569" s="55">
        <v>3.4</v>
      </c>
    </row>
    <row r="1570" spans="2:5" ht="14.25" customHeight="1">
      <c r="B1570" s="68"/>
      <c r="C1570" s="6" t="s">
        <v>385</v>
      </c>
      <c r="D1570" s="29" t="s">
        <v>386</v>
      </c>
      <c r="E1570" s="54">
        <v>3.3</v>
      </c>
    </row>
    <row r="1571" spans="2:5" ht="14.25" customHeight="1">
      <c r="B1571" s="68"/>
      <c r="C1571" s="6" t="s">
        <v>471</v>
      </c>
      <c r="D1571" s="30" t="s">
        <v>472</v>
      </c>
      <c r="E1571" s="55">
        <v>3.3</v>
      </c>
    </row>
    <row r="1572" spans="2:5" ht="14.25" customHeight="1">
      <c r="B1572" s="68"/>
      <c r="C1572" s="6" t="s">
        <v>441</v>
      </c>
      <c r="D1572" s="29" t="s">
        <v>442</v>
      </c>
      <c r="E1572" s="54">
        <v>3.3</v>
      </c>
    </row>
    <row r="1573" spans="2:5" ht="14.25" customHeight="1">
      <c r="B1573" s="68"/>
      <c r="C1573" s="6" t="s">
        <v>409</v>
      </c>
      <c r="D1573" s="30" t="s">
        <v>410</v>
      </c>
      <c r="E1573" s="55">
        <v>3.3</v>
      </c>
    </row>
    <row r="1574" spans="2:5" ht="14.25" customHeight="1">
      <c r="B1574" s="68"/>
      <c r="C1574" s="6" t="s">
        <v>411</v>
      </c>
      <c r="D1574" s="29" t="s">
        <v>412</v>
      </c>
      <c r="E1574" s="54">
        <v>3.3</v>
      </c>
    </row>
    <row r="1575" spans="2:5" ht="14.25" customHeight="1">
      <c r="B1575" s="68"/>
      <c r="C1575" s="6" t="s">
        <v>383</v>
      </c>
      <c r="D1575" s="30" t="s">
        <v>384</v>
      </c>
      <c r="E1575" s="55">
        <v>3.3</v>
      </c>
    </row>
    <row r="1576" spans="2:5" ht="14.25" customHeight="1">
      <c r="B1576" s="68"/>
      <c r="C1576" s="6" t="s">
        <v>469</v>
      </c>
      <c r="D1576" s="29" t="s">
        <v>470</v>
      </c>
      <c r="E1576" s="54">
        <v>3.3</v>
      </c>
    </row>
    <row r="1577" spans="2:5" ht="14.25" customHeight="1">
      <c r="B1577" s="68"/>
      <c r="C1577" s="6" t="s">
        <v>429</v>
      </c>
      <c r="D1577" s="30" t="s">
        <v>430</v>
      </c>
      <c r="E1577" s="55">
        <v>3.3</v>
      </c>
    </row>
    <row r="1578" spans="2:5" ht="14.25" customHeight="1">
      <c r="B1578" s="68"/>
      <c r="C1578" s="6" t="s">
        <v>397</v>
      </c>
      <c r="D1578" s="29" t="s">
        <v>398</v>
      </c>
      <c r="E1578" s="54">
        <v>3.3</v>
      </c>
    </row>
    <row r="1579" spans="2:5" ht="14.25" customHeight="1">
      <c r="B1579" s="68"/>
      <c r="C1579" s="6" t="s">
        <v>491</v>
      </c>
      <c r="D1579" s="30" t="s">
        <v>492</v>
      </c>
      <c r="E1579" s="55">
        <v>3.3</v>
      </c>
    </row>
    <row r="1580" spans="2:5" ht="14.25" customHeight="1">
      <c r="B1580" s="68"/>
      <c r="C1580" s="6" t="s">
        <v>413</v>
      </c>
      <c r="D1580" s="29" t="s">
        <v>414</v>
      </c>
      <c r="E1580" s="54">
        <v>3.3</v>
      </c>
    </row>
    <row r="1581" spans="2:5" ht="14.25" customHeight="1">
      <c r="B1581" s="68"/>
      <c r="C1581" s="6" t="s">
        <v>335</v>
      </c>
      <c r="D1581" s="30" t="s">
        <v>336</v>
      </c>
      <c r="E1581" s="55">
        <v>3.3</v>
      </c>
    </row>
    <row r="1582" spans="2:5" ht="14.25" customHeight="1">
      <c r="B1582" s="68"/>
      <c r="C1582" s="6" t="s">
        <v>387</v>
      </c>
      <c r="D1582" s="29" t="s">
        <v>388</v>
      </c>
      <c r="E1582" s="54">
        <v>3.3</v>
      </c>
    </row>
    <row r="1583" spans="2:5" ht="14.25" customHeight="1">
      <c r="B1583" s="68"/>
      <c r="C1583" s="6" t="s">
        <v>449</v>
      </c>
      <c r="D1583" s="30" t="s">
        <v>450</v>
      </c>
      <c r="E1583" s="55">
        <v>3.3</v>
      </c>
    </row>
    <row r="1584" spans="2:5" ht="14.25" customHeight="1">
      <c r="B1584" s="68"/>
      <c r="C1584" s="6" t="s">
        <v>463</v>
      </c>
      <c r="D1584" s="29" t="s">
        <v>464</v>
      </c>
      <c r="E1584" s="54">
        <v>3.3</v>
      </c>
    </row>
    <row r="1585" spans="2:5" ht="14.25" customHeight="1">
      <c r="B1585" s="68"/>
      <c r="C1585" s="6" t="s">
        <v>401</v>
      </c>
      <c r="D1585" s="30" t="s">
        <v>402</v>
      </c>
      <c r="E1585" s="55">
        <v>3.3</v>
      </c>
    </row>
    <row r="1586" spans="2:5" ht="14.25" customHeight="1">
      <c r="B1586" s="68"/>
      <c r="C1586" s="6" t="s">
        <v>427</v>
      </c>
      <c r="D1586" s="29" t="s">
        <v>428</v>
      </c>
      <c r="E1586" s="54">
        <v>3.3</v>
      </c>
    </row>
    <row r="1587" spans="2:5" ht="14.25" customHeight="1">
      <c r="B1587" s="68"/>
      <c r="C1587" s="6" t="s">
        <v>511</v>
      </c>
      <c r="D1587" s="30" t="s">
        <v>512</v>
      </c>
      <c r="E1587" s="55">
        <v>3.3</v>
      </c>
    </row>
    <row r="1588" spans="2:5" ht="14.25" customHeight="1">
      <c r="B1588" s="68"/>
      <c r="C1588" s="6" t="s">
        <v>377</v>
      </c>
      <c r="D1588" s="29" t="s">
        <v>378</v>
      </c>
      <c r="E1588" s="54">
        <v>3.3</v>
      </c>
    </row>
    <row r="1589" spans="2:5" ht="14.25" customHeight="1">
      <c r="B1589" s="68"/>
      <c r="C1589" s="6" t="s">
        <v>431</v>
      </c>
      <c r="D1589" s="30" t="s">
        <v>432</v>
      </c>
      <c r="E1589" s="55">
        <v>3.3</v>
      </c>
    </row>
    <row r="1590" spans="2:5" ht="14.25" customHeight="1">
      <c r="B1590" s="68"/>
      <c r="C1590" s="26" t="s">
        <v>716</v>
      </c>
      <c r="D1590" s="38" t="s">
        <v>716</v>
      </c>
      <c r="E1590" s="56">
        <v>3.3</v>
      </c>
    </row>
    <row r="1591" spans="2:5" ht="14.25" customHeight="1">
      <c r="B1591" s="68"/>
      <c r="C1591" s="6" t="s">
        <v>485</v>
      </c>
      <c r="D1591" s="30" t="s">
        <v>486</v>
      </c>
      <c r="E1591" s="55">
        <v>3.3</v>
      </c>
    </row>
    <row r="1592" spans="2:5" ht="14.25" customHeight="1">
      <c r="B1592" s="68"/>
      <c r="C1592" s="6" t="s">
        <v>395</v>
      </c>
      <c r="D1592" s="29" t="s">
        <v>396</v>
      </c>
      <c r="E1592" s="54">
        <v>3.3</v>
      </c>
    </row>
    <row r="1593" spans="2:5" ht="14.25" customHeight="1">
      <c r="B1593" s="68"/>
      <c r="C1593" s="6" t="s">
        <v>443</v>
      </c>
      <c r="D1593" s="30" t="s">
        <v>444</v>
      </c>
      <c r="E1593" s="55">
        <v>3.3</v>
      </c>
    </row>
    <row r="1594" spans="2:5" ht="14.25" customHeight="1">
      <c r="B1594" s="68"/>
      <c r="C1594" s="6" t="s">
        <v>541</v>
      </c>
      <c r="D1594" s="29" t="s">
        <v>542</v>
      </c>
      <c r="E1594" s="54">
        <v>3.3</v>
      </c>
    </row>
    <row r="1595" spans="2:5" ht="14.25" customHeight="1">
      <c r="B1595" s="68"/>
      <c r="C1595" s="6" t="s">
        <v>357</v>
      </c>
      <c r="D1595" s="30" t="s">
        <v>358</v>
      </c>
      <c r="E1595" s="55">
        <v>3.3</v>
      </c>
    </row>
    <row r="1596" spans="2:5" ht="14.25" customHeight="1">
      <c r="B1596" s="68"/>
      <c r="C1596" s="6" t="s">
        <v>405</v>
      </c>
      <c r="D1596" s="29" t="s">
        <v>406</v>
      </c>
      <c r="E1596" s="54">
        <v>3.3</v>
      </c>
    </row>
    <row r="1597" spans="2:5" ht="14.25" customHeight="1">
      <c r="B1597" s="68"/>
      <c r="C1597" s="6" t="s">
        <v>415</v>
      </c>
      <c r="D1597" s="30" t="s">
        <v>416</v>
      </c>
      <c r="E1597" s="55">
        <v>3.3</v>
      </c>
    </row>
    <row r="1598" spans="2:5" ht="14.25" customHeight="1">
      <c r="B1598" s="68"/>
      <c r="C1598" s="6" t="s">
        <v>439</v>
      </c>
      <c r="D1598" s="29" t="s">
        <v>440</v>
      </c>
      <c r="E1598" s="54">
        <v>3.3</v>
      </c>
    </row>
    <row r="1599" spans="2:5" ht="14.25" customHeight="1">
      <c r="B1599" s="68"/>
      <c r="C1599" s="6" t="s">
        <v>537</v>
      </c>
      <c r="D1599" s="30" t="s">
        <v>538</v>
      </c>
      <c r="E1599" s="55">
        <v>3.2</v>
      </c>
    </row>
    <row r="1600" spans="2:5" ht="14.25" customHeight="1">
      <c r="B1600" s="68"/>
      <c r="C1600" s="6" t="s">
        <v>391</v>
      </c>
      <c r="D1600" s="29" t="s">
        <v>392</v>
      </c>
      <c r="E1600" s="54">
        <v>3.2</v>
      </c>
    </row>
    <row r="1601" spans="2:5" ht="14.25" customHeight="1">
      <c r="B1601" s="68"/>
      <c r="C1601" s="6" t="s">
        <v>581</v>
      </c>
      <c r="D1601" s="30" t="s">
        <v>582</v>
      </c>
      <c r="E1601" s="55">
        <v>3.2</v>
      </c>
    </row>
    <row r="1602" spans="2:5" ht="14.25" customHeight="1">
      <c r="B1602" s="68"/>
      <c r="C1602" s="6" t="s">
        <v>417</v>
      </c>
      <c r="D1602" s="29" t="s">
        <v>418</v>
      </c>
      <c r="E1602" s="54">
        <v>3.2</v>
      </c>
    </row>
    <row r="1603" spans="2:5" ht="14.25" customHeight="1">
      <c r="B1603" s="68"/>
      <c r="C1603" s="6" t="s">
        <v>459</v>
      </c>
      <c r="D1603" s="30" t="s">
        <v>460</v>
      </c>
      <c r="E1603" s="55">
        <v>3.2</v>
      </c>
    </row>
    <row r="1604" spans="2:5" ht="14.25" customHeight="1">
      <c r="B1604" s="68"/>
      <c r="C1604" s="6" t="s">
        <v>451</v>
      </c>
      <c r="D1604" s="29" t="s">
        <v>452</v>
      </c>
      <c r="E1604" s="54">
        <v>3.2</v>
      </c>
    </row>
    <row r="1605" spans="2:5" ht="14.25" customHeight="1">
      <c r="B1605" s="68"/>
      <c r="C1605" s="6" t="s">
        <v>403</v>
      </c>
      <c r="D1605" s="30" t="s">
        <v>404</v>
      </c>
      <c r="E1605" s="55">
        <v>3.2</v>
      </c>
    </row>
    <row r="1606" spans="2:5" ht="14.25" customHeight="1">
      <c r="B1606" s="68"/>
      <c r="C1606" s="6" t="s">
        <v>473</v>
      </c>
      <c r="D1606" s="29" t="s">
        <v>474</v>
      </c>
      <c r="E1606" s="54">
        <v>3.2</v>
      </c>
    </row>
    <row r="1607" spans="2:5" ht="14.25" customHeight="1">
      <c r="B1607" s="68"/>
      <c r="C1607" s="6" t="s">
        <v>393</v>
      </c>
      <c r="D1607" s="30" t="s">
        <v>394</v>
      </c>
      <c r="E1607" s="55">
        <v>3.2</v>
      </c>
    </row>
    <row r="1608" spans="2:5" ht="14.25" customHeight="1">
      <c r="B1608" s="68"/>
      <c r="C1608" s="6" t="s">
        <v>437</v>
      </c>
      <c r="D1608" s="29" t="s">
        <v>438</v>
      </c>
      <c r="E1608" s="54">
        <v>3.2</v>
      </c>
    </row>
    <row r="1609" spans="2:5" ht="14.25" customHeight="1">
      <c r="B1609" s="68"/>
      <c r="C1609" s="6" t="s">
        <v>483</v>
      </c>
      <c r="D1609" s="30" t="s">
        <v>484</v>
      </c>
      <c r="E1609" s="55">
        <v>3.2</v>
      </c>
    </row>
    <row r="1610" spans="2:5" ht="14.25" customHeight="1">
      <c r="B1610" s="68"/>
      <c r="C1610" s="6" t="s">
        <v>453</v>
      </c>
      <c r="D1610" s="29" t="s">
        <v>454</v>
      </c>
      <c r="E1610" s="54">
        <v>3.2</v>
      </c>
    </row>
    <row r="1611" spans="2:5" ht="14.25" customHeight="1">
      <c r="B1611" s="68"/>
      <c r="C1611" s="6" t="s">
        <v>475</v>
      </c>
      <c r="D1611" s="30" t="s">
        <v>476</v>
      </c>
      <c r="E1611" s="55">
        <v>3.2</v>
      </c>
    </row>
    <row r="1612" spans="2:5" ht="14.25" customHeight="1">
      <c r="B1612" s="68"/>
      <c r="C1612" s="6" t="s">
        <v>467</v>
      </c>
      <c r="D1612" s="29" t="s">
        <v>468</v>
      </c>
      <c r="E1612" s="54">
        <v>3.2</v>
      </c>
    </row>
    <row r="1613" spans="2:5" ht="14.25" customHeight="1">
      <c r="B1613" s="68"/>
      <c r="C1613" s="6" t="s">
        <v>373</v>
      </c>
      <c r="D1613" s="30" t="s">
        <v>374</v>
      </c>
      <c r="E1613" s="55">
        <v>3.2</v>
      </c>
    </row>
    <row r="1614" spans="2:5" ht="14.25" customHeight="1">
      <c r="B1614" s="68"/>
      <c r="C1614" s="6" t="s">
        <v>419</v>
      </c>
      <c r="D1614" s="29" t="s">
        <v>420</v>
      </c>
      <c r="E1614" s="54">
        <v>3.2</v>
      </c>
    </row>
    <row r="1615" spans="2:5" ht="14.25" customHeight="1">
      <c r="B1615" s="68"/>
      <c r="C1615" s="6" t="s">
        <v>535</v>
      </c>
      <c r="D1615" s="30" t="s">
        <v>536</v>
      </c>
      <c r="E1615" s="55">
        <v>3.1</v>
      </c>
    </row>
    <row r="1616" spans="2:5" ht="14.25" customHeight="1">
      <c r="B1616" s="68"/>
      <c r="C1616" s="6" t="s">
        <v>477</v>
      </c>
      <c r="D1616" s="29" t="s">
        <v>478</v>
      </c>
      <c r="E1616" s="54">
        <v>3.1</v>
      </c>
    </row>
    <row r="1617" spans="2:5" ht="14.25" customHeight="1">
      <c r="B1617" s="68"/>
      <c r="C1617" s="6" t="s">
        <v>435</v>
      </c>
      <c r="D1617" s="30" t="s">
        <v>436</v>
      </c>
      <c r="E1617" s="55">
        <v>3.1</v>
      </c>
    </row>
    <row r="1618" spans="2:5" ht="14.25" customHeight="1">
      <c r="B1618" s="68"/>
      <c r="C1618" s="6" t="s">
        <v>425</v>
      </c>
      <c r="D1618" s="29" t="s">
        <v>426</v>
      </c>
      <c r="E1618" s="54">
        <v>3.1</v>
      </c>
    </row>
    <row r="1619" spans="2:5" ht="14.25" customHeight="1">
      <c r="B1619" s="68"/>
      <c r="C1619" s="6" t="s">
        <v>489</v>
      </c>
      <c r="D1619" s="30" t="s">
        <v>490</v>
      </c>
      <c r="E1619" s="55">
        <v>3.1</v>
      </c>
    </row>
    <row r="1620" spans="2:5" ht="14.25" customHeight="1">
      <c r="B1620" s="68"/>
      <c r="C1620" s="6" t="s">
        <v>389</v>
      </c>
      <c r="D1620" s="29" t="s">
        <v>390</v>
      </c>
      <c r="E1620" s="54">
        <v>3.1</v>
      </c>
    </row>
    <row r="1621" spans="2:5" ht="14.25" customHeight="1">
      <c r="B1621" s="68"/>
      <c r="C1621" s="6" t="s">
        <v>465</v>
      </c>
      <c r="D1621" s="30" t="s">
        <v>466</v>
      </c>
      <c r="E1621" s="55">
        <v>3.1</v>
      </c>
    </row>
    <row r="1622" spans="2:5" ht="14.25" customHeight="1">
      <c r="B1622" s="68"/>
      <c r="C1622" s="6" t="s">
        <v>457</v>
      </c>
      <c r="D1622" s="29" t="s">
        <v>458</v>
      </c>
      <c r="E1622" s="54">
        <v>3.1</v>
      </c>
    </row>
    <row r="1623" spans="2:5" ht="14.25" customHeight="1">
      <c r="B1623" s="68"/>
      <c r="C1623" s="6" t="s">
        <v>433</v>
      </c>
      <c r="D1623" s="30" t="s">
        <v>434</v>
      </c>
      <c r="E1623" s="55">
        <v>3.1</v>
      </c>
    </row>
    <row r="1624" spans="2:5" ht="14.25" customHeight="1">
      <c r="B1624" s="68"/>
      <c r="C1624" s="6" t="s">
        <v>481</v>
      </c>
      <c r="D1624" s="29" t="s">
        <v>482</v>
      </c>
      <c r="E1624" s="54">
        <v>3.1</v>
      </c>
    </row>
    <row r="1625" spans="2:5" ht="14.25" customHeight="1">
      <c r="B1625" s="68"/>
      <c r="C1625" s="6" t="s">
        <v>531</v>
      </c>
      <c r="D1625" s="30" t="s">
        <v>532</v>
      </c>
      <c r="E1625" s="55">
        <v>3.1</v>
      </c>
    </row>
    <row r="1626" spans="2:5" ht="14.25" customHeight="1">
      <c r="B1626" s="68"/>
      <c r="C1626" s="6" t="s">
        <v>487</v>
      </c>
      <c r="D1626" s="29" t="s">
        <v>488</v>
      </c>
      <c r="E1626" s="54">
        <v>3.1</v>
      </c>
    </row>
    <row r="1627" spans="2:5" ht="14.25" customHeight="1">
      <c r="B1627" s="68"/>
      <c r="C1627" s="6" t="s">
        <v>521</v>
      </c>
      <c r="D1627" s="30" t="s">
        <v>522</v>
      </c>
      <c r="E1627" s="55">
        <v>3.1</v>
      </c>
    </row>
    <row r="1628" spans="2:5" ht="14.25" customHeight="1">
      <c r="B1628" s="68"/>
      <c r="C1628" s="6" t="s">
        <v>445</v>
      </c>
      <c r="D1628" s="29" t="s">
        <v>446</v>
      </c>
      <c r="E1628" s="54">
        <v>3.1</v>
      </c>
    </row>
    <row r="1629" spans="2:5" ht="14.25" customHeight="1">
      <c r="B1629" s="68"/>
      <c r="C1629" s="6" t="s">
        <v>421</v>
      </c>
      <c r="D1629" s="30" t="s">
        <v>422</v>
      </c>
      <c r="E1629" s="55">
        <v>3.1</v>
      </c>
    </row>
    <row r="1630" spans="2:5" ht="14.25" customHeight="1">
      <c r="B1630" s="68"/>
      <c r="C1630" s="6" t="s">
        <v>739</v>
      </c>
      <c r="D1630" s="29" t="s">
        <v>740</v>
      </c>
      <c r="E1630" s="54">
        <v>3.1</v>
      </c>
    </row>
    <row r="1631" spans="2:5" ht="14.25" customHeight="1">
      <c r="B1631" s="68"/>
      <c r="C1631" s="6" t="s">
        <v>509</v>
      </c>
      <c r="D1631" s="30" t="s">
        <v>510</v>
      </c>
      <c r="E1631" s="55">
        <v>3</v>
      </c>
    </row>
    <row r="1632" spans="2:5" ht="14.25" customHeight="1">
      <c r="B1632" s="68"/>
      <c r="C1632" s="6" t="s">
        <v>523</v>
      </c>
      <c r="D1632" s="29" t="s">
        <v>524</v>
      </c>
      <c r="E1632" s="54">
        <v>3</v>
      </c>
    </row>
    <row r="1633" spans="2:5" ht="14.25" customHeight="1">
      <c r="B1633" s="68"/>
      <c r="C1633" s="6" t="s">
        <v>479</v>
      </c>
      <c r="D1633" s="30" t="s">
        <v>480</v>
      </c>
      <c r="E1633" s="55">
        <v>3</v>
      </c>
    </row>
    <row r="1634" spans="2:5" ht="14.25" customHeight="1">
      <c r="B1634" s="68"/>
      <c r="C1634" s="6" t="s">
        <v>447</v>
      </c>
      <c r="D1634" s="29" t="s">
        <v>448</v>
      </c>
      <c r="E1634" s="54">
        <v>3</v>
      </c>
    </row>
    <row r="1635" spans="2:5" ht="14.25" customHeight="1">
      <c r="B1635" s="68"/>
      <c r="C1635" s="6" t="s">
        <v>517</v>
      </c>
      <c r="D1635" s="30" t="s">
        <v>518</v>
      </c>
      <c r="E1635" s="55">
        <v>3</v>
      </c>
    </row>
    <row r="1636" spans="2:5" ht="14.25" customHeight="1">
      <c r="B1636" s="68"/>
      <c r="C1636" s="6" t="s">
        <v>674</v>
      </c>
      <c r="D1636" s="29" t="s">
        <v>675</v>
      </c>
      <c r="E1636" s="54">
        <v>3</v>
      </c>
    </row>
    <row r="1637" spans="2:5" ht="14.25" customHeight="1">
      <c r="B1637" s="68"/>
      <c r="C1637" s="6" t="s">
        <v>589</v>
      </c>
      <c r="D1637" s="30" t="s">
        <v>590</v>
      </c>
      <c r="E1637" s="55">
        <v>3</v>
      </c>
    </row>
    <row r="1638" spans="2:5" ht="14.25" customHeight="1">
      <c r="B1638" s="68"/>
      <c r="C1638" s="6" t="s">
        <v>539</v>
      </c>
      <c r="D1638" s="29" t="s">
        <v>540</v>
      </c>
      <c r="E1638" s="54">
        <v>3</v>
      </c>
    </row>
    <row r="1639" spans="2:5" ht="14.25" customHeight="1">
      <c r="B1639" s="68"/>
      <c r="C1639" s="6" t="s">
        <v>497</v>
      </c>
      <c r="D1639" s="30" t="s">
        <v>498</v>
      </c>
      <c r="E1639" s="55">
        <v>3</v>
      </c>
    </row>
    <row r="1640" spans="2:5" ht="14.25" customHeight="1">
      <c r="B1640" s="68"/>
      <c r="C1640" s="6" t="s">
        <v>577</v>
      </c>
      <c r="D1640" s="29" t="s">
        <v>578</v>
      </c>
      <c r="E1640" s="54">
        <v>3</v>
      </c>
    </row>
    <row r="1641" spans="2:5" ht="14.25" customHeight="1">
      <c r="B1641" s="68"/>
      <c r="C1641" s="6" t="s">
        <v>553</v>
      </c>
      <c r="D1641" s="30" t="s">
        <v>554</v>
      </c>
      <c r="E1641" s="55">
        <v>3</v>
      </c>
    </row>
    <row r="1642" spans="2:5" ht="14.25" customHeight="1">
      <c r="B1642" s="68"/>
      <c r="C1642" s="6" t="s">
        <v>567</v>
      </c>
      <c r="D1642" s="29" t="s">
        <v>568</v>
      </c>
      <c r="E1642" s="54">
        <v>3</v>
      </c>
    </row>
    <row r="1643" spans="2:5" ht="14.25" customHeight="1">
      <c r="B1643" s="68"/>
      <c r="C1643" s="6" t="s">
        <v>549</v>
      </c>
      <c r="D1643" s="30" t="s">
        <v>550</v>
      </c>
      <c r="E1643" s="55">
        <v>3</v>
      </c>
    </row>
    <row r="1644" spans="2:5" ht="14.25" customHeight="1">
      <c r="B1644" s="68"/>
      <c r="C1644" s="6" t="s">
        <v>555</v>
      </c>
      <c r="D1644" s="29" t="s">
        <v>556</v>
      </c>
      <c r="E1644" s="54">
        <v>3</v>
      </c>
    </row>
    <row r="1645" spans="2:5" ht="14.25" customHeight="1">
      <c r="B1645" s="68"/>
      <c r="C1645" s="6" t="s">
        <v>527</v>
      </c>
      <c r="D1645" s="30" t="s">
        <v>528</v>
      </c>
      <c r="E1645" s="55">
        <v>3</v>
      </c>
    </row>
    <row r="1646" spans="2:5" ht="14.25" customHeight="1">
      <c r="B1646" s="68"/>
      <c r="C1646" s="6" t="s">
        <v>505</v>
      </c>
      <c r="D1646" s="29" t="s">
        <v>506</v>
      </c>
      <c r="E1646" s="54">
        <v>3</v>
      </c>
    </row>
    <row r="1647" spans="2:5" ht="14.25" customHeight="1">
      <c r="B1647" s="68"/>
      <c r="C1647" s="6" t="s">
        <v>605</v>
      </c>
      <c r="D1647" s="30" t="s">
        <v>606</v>
      </c>
      <c r="E1647" s="55">
        <v>3</v>
      </c>
    </row>
    <row r="1648" spans="2:5" ht="14.25" customHeight="1">
      <c r="B1648" s="68"/>
      <c r="C1648" s="6" t="s">
        <v>461</v>
      </c>
      <c r="D1648" s="29" t="s">
        <v>462</v>
      </c>
      <c r="E1648" s="54">
        <v>3</v>
      </c>
    </row>
    <row r="1649" spans="2:5" ht="14.25" customHeight="1">
      <c r="B1649" s="68"/>
      <c r="C1649" s="6" t="s">
        <v>557</v>
      </c>
      <c r="D1649" s="30" t="s">
        <v>558</v>
      </c>
      <c r="E1649" s="55">
        <v>3</v>
      </c>
    </row>
    <row r="1650" spans="2:5" ht="14.25" customHeight="1">
      <c r="B1650" s="68"/>
      <c r="C1650" s="6" t="s">
        <v>507</v>
      </c>
      <c r="D1650" s="29" t="s">
        <v>508</v>
      </c>
      <c r="E1650" s="54">
        <v>3</v>
      </c>
    </row>
    <row r="1651" spans="2:5" ht="14.25" customHeight="1">
      <c r="B1651" s="68"/>
      <c r="C1651" s="6" t="s">
        <v>503</v>
      </c>
      <c r="D1651" s="30" t="s">
        <v>504</v>
      </c>
      <c r="E1651" s="55">
        <v>3</v>
      </c>
    </row>
    <row r="1652" spans="2:5" ht="14.25" customHeight="1">
      <c r="B1652" s="68"/>
      <c r="C1652" s="6" t="s">
        <v>515</v>
      </c>
      <c r="D1652" s="29" t="s">
        <v>516</v>
      </c>
      <c r="E1652" s="54">
        <v>3</v>
      </c>
    </row>
    <row r="1653" spans="2:5" ht="14.25" customHeight="1">
      <c r="B1653" s="68"/>
      <c r="C1653" s="6" t="s">
        <v>533</v>
      </c>
      <c r="D1653" s="30" t="s">
        <v>534</v>
      </c>
      <c r="E1653" s="55">
        <v>2.9</v>
      </c>
    </row>
    <row r="1654" spans="2:5" ht="14.25" customHeight="1">
      <c r="B1654" s="68"/>
      <c r="C1654" s="6" t="s">
        <v>583</v>
      </c>
      <c r="D1654" s="29" t="s">
        <v>584</v>
      </c>
      <c r="E1654" s="54">
        <v>2.9</v>
      </c>
    </row>
    <row r="1655" spans="2:5" ht="14.25" customHeight="1">
      <c r="B1655" s="68"/>
      <c r="C1655" s="6" t="s">
        <v>559</v>
      </c>
      <c r="D1655" s="30" t="s">
        <v>560</v>
      </c>
      <c r="E1655" s="55">
        <v>2.9</v>
      </c>
    </row>
    <row r="1656" spans="2:5" ht="14.25" customHeight="1">
      <c r="B1656" s="68"/>
      <c r="C1656" s="6" t="s">
        <v>543</v>
      </c>
      <c r="D1656" s="29" t="s">
        <v>544</v>
      </c>
      <c r="E1656" s="54">
        <v>2.9</v>
      </c>
    </row>
    <row r="1657" spans="2:5" ht="14.25" customHeight="1">
      <c r="B1657" s="68"/>
      <c r="C1657" s="6" t="s">
        <v>499</v>
      </c>
      <c r="D1657" s="30" t="s">
        <v>500</v>
      </c>
      <c r="E1657" s="55">
        <v>2.9</v>
      </c>
    </row>
    <row r="1658" spans="2:5" ht="14.25" customHeight="1">
      <c r="B1658" s="68"/>
      <c r="C1658" s="6" t="s">
        <v>495</v>
      </c>
      <c r="D1658" s="29" t="s">
        <v>496</v>
      </c>
      <c r="E1658" s="54">
        <v>2.9</v>
      </c>
    </row>
    <row r="1659" spans="2:5" ht="14.25" customHeight="1">
      <c r="B1659" s="68"/>
      <c r="C1659" s="6" t="s">
        <v>561</v>
      </c>
      <c r="D1659" s="30" t="s">
        <v>562</v>
      </c>
      <c r="E1659" s="55">
        <v>2.9</v>
      </c>
    </row>
    <row r="1660" spans="2:5" ht="14.25" customHeight="1">
      <c r="B1660" s="68"/>
      <c r="C1660" s="6" t="s">
        <v>519</v>
      </c>
      <c r="D1660" s="29" t="s">
        <v>520</v>
      </c>
      <c r="E1660" s="54">
        <v>2.9</v>
      </c>
    </row>
    <row r="1661" spans="2:5" ht="14.25" customHeight="1">
      <c r="B1661" s="68"/>
      <c r="C1661" s="6" t="s">
        <v>545</v>
      </c>
      <c r="D1661" s="30" t="s">
        <v>546</v>
      </c>
      <c r="E1661" s="55">
        <v>2.9</v>
      </c>
    </row>
    <row r="1662" spans="2:5" ht="14.25" customHeight="1">
      <c r="B1662" s="68"/>
      <c r="C1662" s="6" t="s">
        <v>579</v>
      </c>
      <c r="D1662" s="29" t="s">
        <v>580</v>
      </c>
      <c r="E1662" s="54">
        <v>2.9</v>
      </c>
    </row>
    <row r="1663" spans="2:5" ht="14.25" customHeight="1">
      <c r="B1663" s="68"/>
      <c r="C1663" s="6" t="s">
        <v>547</v>
      </c>
      <c r="D1663" s="30" t="s">
        <v>548</v>
      </c>
      <c r="E1663" s="55">
        <v>2.9</v>
      </c>
    </row>
    <row r="1664" spans="2:5" ht="14.25" customHeight="1">
      <c r="B1664" s="68"/>
      <c r="C1664" s="6" t="s">
        <v>735</v>
      </c>
      <c r="D1664" s="29" t="s">
        <v>736</v>
      </c>
      <c r="E1664" s="54">
        <v>2.9</v>
      </c>
    </row>
    <row r="1665" spans="2:5" ht="14.25" customHeight="1">
      <c r="B1665" s="68"/>
      <c r="C1665" s="6" t="s">
        <v>525</v>
      </c>
      <c r="D1665" s="30" t="s">
        <v>526</v>
      </c>
      <c r="E1665" s="55">
        <v>2.9</v>
      </c>
    </row>
    <row r="1666" spans="2:5" ht="14.25" customHeight="1">
      <c r="B1666" s="68"/>
      <c r="C1666" s="6" t="s">
        <v>551</v>
      </c>
      <c r="D1666" s="29" t="s">
        <v>552</v>
      </c>
      <c r="E1666" s="54">
        <v>2.9</v>
      </c>
    </row>
    <row r="1667" spans="2:5" ht="14.25" customHeight="1">
      <c r="B1667" s="68"/>
      <c r="C1667" s="6" t="s">
        <v>565</v>
      </c>
      <c r="D1667" s="30" t="s">
        <v>566</v>
      </c>
      <c r="E1667" s="55">
        <v>2.9</v>
      </c>
    </row>
    <row r="1668" spans="2:5" ht="14.25" customHeight="1">
      <c r="B1668" s="68"/>
      <c r="C1668" s="6" t="s">
        <v>573</v>
      </c>
      <c r="D1668" s="29" t="s">
        <v>574</v>
      </c>
      <c r="E1668" s="54">
        <v>2.9</v>
      </c>
    </row>
    <row r="1669" spans="2:5" ht="14.25" customHeight="1">
      <c r="B1669" s="68"/>
      <c r="C1669" s="6" t="s">
        <v>591</v>
      </c>
      <c r="D1669" s="30" t="s">
        <v>592</v>
      </c>
      <c r="E1669" s="55">
        <v>2.9</v>
      </c>
    </row>
    <row r="1670" spans="2:5" ht="14.25" customHeight="1">
      <c r="B1670" s="68"/>
      <c r="C1670" s="6" t="s">
        <v>571</v>
      </c>
      <c r="D1670" s="29" t="s">
        <v>572</v>
      </c>
      <c r="E1670" s="54">
        <v>2.9</v>
      </c>
    </row>
    <row r="1671" spans="2:5" ht="14.25" customHeight="1">
      <c r="B1671" s="68"/>
      <c r="C1671" s="6" t="s">
        <v>639</v>
      </c>
      <c r="D1671" s="30" t="s">
        <v>640</v>
      </c>
      <c r="E1671" s="55">
        <v>2.9</v>
      </c>
    </row>
    <row r="1672" spans="2:5" ht="14.25" customHeight="1">
      <c r="B1672" s="68"/>
      <c r="C1672" s="6" t="s">
        <v>569</v>
      </c>
      <c r="D1672" s="29" t="s">
        <v>570</v>
      </c>
      <c r="E1672" s="54">
        <v>2.9</v>
      </c>
    </row>
    <row r="1673" spans="2:5" ht="14.25" customHeight="1">
      <c r="B1673" s="68"/>
      <c r="C1673" s="6" t="s">
        <v>563</v>
      </c>
      <c r="D1673" s="30" t="s">
        <v>564</v>
      </c>
      <c r="E1673" s="55">
        <v>2.9</v>
      </c>
    </row>
    <row r="1674" spans="2:5" ht="14.25" customHeight="1">
      <c r="B1674" s="68"/>
      <c r="C1674" s="6" t="s">
        <v>399</v>
      </c>
      <c r="D1674" s="29" t="s">
        <v>400</v>
      </c>
      <c r="E1674" s="54">
        <v>2.9</v>
      </c>
    </row>
    <row r="1675" spans="2:5" ht="14.25" customHeight="1">
      <c r="B1675" s="68"/>
      <c r="C1675" s="6" t="s">
        <v>575</v>
      </c>
      <c r="D1675" s="30" t="s">
        <v>576</v>
      </c>
      <c r="E1675" s="55">
        <v>2.9</v>
      </c>
    </row>
    <row r="1676" spans="2:5" ht="14.25" customHeight="1">
      <c r="B1676" s="68"/>
      <c r="C1676" s="6" t="s">
        <v>501</v>
      </c>
      <c r="D1676" s="29" t="s">
        <v>502</v>
      </c>
      <c r="E1676" s="54">
        <v>2.8</v>
      </c>
    </row>
    <row r="1677" spans="2:5" ht="14.25" customHeight="1">
      <c r="B1677" s="68"/>
      <c r="C1677" s="6" t="s">
        <v>615</v>
      </c>
      <c r="D1677" s="30" t="s">
        <v>616</v>
      </c>
      <c r="E1677" s="55">
        <v>2.8</v>
      </c>
    </row>
    <row r="1678" spans="2:5" ht="14.25" customHeight="1">
      <c r="B1678" s="68"/>
      <c r="C1678" s="6" t="s">
        <v>609</v>
      </c>
      <c r="D1678" s="29" t="s">
        <v>610</v>
      </c>
      <c r="E1678" s="54">
        <v>2.8</v>
      </c>
    </row>
    <row r="1679" spans="2:5" ht="14.25" customHeight="1">
      <c r="B1679" s="68"/>
      <c r="C1679" s="6" t="s">
        <v>619</v>
      </c>
      <c r="D1679" s="30" t="s">
        <v>620</v>
      </c>
      <c r="E1679" s="55">
        <v>2.8</v>
      </c>
    </row>
    <row r="1680" spans="2:5" ht="14.25" customHeight="1">
      <c r="B1680" s="68"/>
      <c r="C1680" s="6" t="s">
        <v>595</v>
      </c>
      <c r="D1680" s="29" t="s">
        <v>596</v>
      </c>
      <c r="E1680" s="54">
        <v>2.8</v>
      </c>
    </row>
    <row r="1681" spans="2:5" ht="14.25" customHeight="1">
      <c r="B1681" s="68"/>
      <c r="C1681" s="6" t="s">
        <v>599</v>
      </c>
      <c r="D1681" s="30" t="s">
        <v>600</v>
      </c>
      <c r="E1681" s="55">
        <v>2.8</v>
      </c>
    </row>
    <row r="1682" spans="2:5" ht="14.25" customHeight="1">
      <c r="B1682" s="68"/>
      <c r="C1682" s="6" t="s">
        <v>585</v>
      </c>
      <c r="D1682" s="29" t="s">
        <v>586</v>
      </c>
      <c r="E1682" s="54">
        <v>2.8</v>
      </c>
    </row>
    <row r="1683" spans="2:5" ht="14.25" customHeight="1">
      <c r="B1683" s="68"/>
      <c r="C1683" s="6" t="s">
        <v>613</v>
      </c>
      <c r="D1683" s="30" t="s">
        <v>614</v>
      </c>
      <c r="E1683" s="55">
        <v>2.8</v>
      </c>
    </row>
    <row r="1684" spans="2:5" ht="14.25" customHeight="1">
      <c r="B1684" s="68"/>
      <c r="C1684" s="6" t="s">
        <v>625</v>
      </c>
      <c r="D1684" s="29" t="s">
        <v>626</v>
      </c>
      <c r="E1684" s="54">
        <v>2.8</v>
      </c>
    </row>
    <row r="1685" spans="2:5" ht="14.25" customHeight="1">
      <c r="B1685" s="68"/>
      <c r="C1685" s="6" t="s">
        <v>587</v>
      </c>
      <c r="D1685" s="30" t="s">
        <v>588</v>
      </c>
      <c r="E1685" s="55">
        <v>2.8</v>
      </c>
    </row>
    <row r="1686" spans="2:5" ht="14.25" customHeight="1">
      <c r="B1686" s="68"/>
      <c r="C1686" s="6" t="s">
        <v>617</v>
      </c>
      <c r="D1686" s="29" t="s">
        <v>618</v>
      </c>
      <c r="E1686" s="54">
        <v>2.8</v>
      </c>
    </row>
    <row r="1687" spans="2:5" ht="14.25" customHeight="1">
      <c r="B1687" s="68"/>
      <c r="C1687" s="6" t="s">
        <v>513</v>
      </c>
      <c r="D1687" s="30" t="s">
        <v>514</v>
      </c>
      <c r="E1687" s="55">
        <v>2.8</v>
      </c>
    </row>
    <row r="1688" spans="2:5" ht="14.25" customHeight="1">
      <c r="B1688" s="68"/>
      <c r="C1688" s="6" t="s">
        <v>631</v>
      </c>
      <c r="D1688" s="29" t="s">
        <v>632</v>
      </c>
      <c r="E1688" s="54">
        <v>2.8</v>
      </c>
    </row>
    <row r="1689" spans="2:5" ht="14.25" customHeight="1">
      <c r="B1689" s="68"/>
      <c r="C1689" s="6" t="s">
        <v>623</v>
      </c>
      <c r="D1689" s="30" t="s">
        <v>624</v>
      </c>
      <c r="E1689" s="55">
        <v>2.8</v>
      </c>
    </row>
    <row r="1690" spans="2:5" ht="14.25" customHeight="1">
      <c r="B1690" s="68"/>
      <c r="C1690" s="6" t="s">
        <v>529</v>
      </c>
      <c r="D1690" s="29" t="s">
        <v>530</v>
      </c>
      <c r="E1690" s="54">
        <v>2.8</v>
      </c>
    </row>
    <row r="1691" spans="2:5" ht="14.25" customHeight="1">
      <c r="B1691" s="68"/>
      <c r="C1691" s="6" t="s">
        <v>603</v>
      </c>
      <c r="D1691" s="30" t="s">
        <v>604</v>
      </c>
      <c r="E1691" s="55">
        <v>2.8</v>
      </c>
    </row>
    <row r="1692" spans="2:5" ht="14.25" customHeight="1">
      <c r="B1692" s="68"/>
      <c r="C1692" s="6" t="s">
        <v>611</v>
      </c>
      <c r="D1692" s="29" t="s">
        <v>612</v>
      </c>
      <c r="E1692" s="54">
        <v>2.8</v>
      </c>
    </row>
    <row r="1693" spans="2:5" ht="14.25" customHeight="1">
      <c r="B1693" s="68"/>
      <c r="C1693" s="6" t="s">
        <v>601</v>
      </c>
      <c r="D1693" s="30" t="s">
        <v>602</v>
      </c>
      <c r="E1693" s="55">
        <v>2.7</v>
      </c>
    </row>
    <row r="1694" spans="2:5" ht="14.25" customHeight="1">
      <c r="B1694" s="68"/>
      <c r="C1694" s="6" t="s">
        <v>633</v>
      </c>
      <c r="D1694" s="29" t="s">
        <v>634</v>
      </c>
      <c r="E1694" s="54">
        <v>2.7</v>
      </c>
    </row>
    <row r="1695" spans="2:5" ht="14.25" customHeight="1">
      <c r="B1695" s="68"/>
      <c r="C1695" s="6" t="s">
        <v>621</v>
      </c>
      <c r="D1695" s="30" t="s">
        <v>622</v>
      </c>
      <c r="E1695" s="55">
        <v>2.7</v>
      </c>
    </row>
    <row r="1696" spans="2:5" ht="14.25" customHeight="1">
      <c r="B1696" s="68"/>
      <c r="C1696" s="6" t="s">
        <v>629</v>
      </c>
      <c r="D1696" s="29" t="s">
        <v>630</v>
      </c>
      <c r="E1696" s="54">
        <v>2.7</v>
      </c>
    </row>
    <row r="1697" spans="2:5" ht="14.25" customHeight="1">
      <c r="B1697" s="68"/>
      <c r="C1697" s="6" t="s">
        <v>621</v>
      </c>
      <c r="D1697" s="30" t="s">
        <v>745</v>
      </c>
      <c r="E1697" s="55">
        <v>2.7</v>
      </c>
    </row>
    <row r="1698" spans="2:5" ht="14.25" customHeight="1">
      <c r="B1698" s="68"/>
      <c r="C1698" s="6" t="s">
        <v>593</v>
      </c>
      <c r="D1698" s="29" t="s">
        <v>594</v>
      </c>
      <c r="E1698" s="54">
        <v>2.7</v>
      </c>
    </row>
    <row r="1699" spans="2:5" ht="14.25" customHeight="1">
      <c r="B1699" s="68"/>
      <c r="C1699" s="6" t="s">
        <v>662</v>
      </c>
      <c r="D1699" s="30" t="s">
        <v>663</v>
      </c>
      <c r="E1699" s="55">
        <v>2.7</v>
      </c>
    </row>
    <row r="1700" spans="2:5" ht="14.25" customHeight="1">
      <c r="B1700" s="68"/>
      <c r="C1700" s="6" t="s">
        <v>637</v>
      </c>
      <c r="D1700" s="29" t="s">
        <v>638</v>
      </c>
      <c r="E1700" s="54">
        <v>2.7</v>
      </c>
    </row>
    <row r="1701" spans="2:5" ht="14.25" customHeight="1">
      <c r="B1701" s="68"/>
      <c r="C1701" s="6" t="s">
        <v>627</v>
      </c>
      <c r="D1701" s="30" t="s">
        <v>628</v>
      </c>
      <c r="E1701" s="55">
        <v>2.7</v>
      </c>
    </row>
    <row r="1702" spans="2:5" ht="14.25" customHeight="1">
      <c r="B1702" s="68"/>
      <c r="C1702" s="6" t="s">
        <v>742</v>
      </c>
      <c r="D1702" s="29" t="s">
        <v>743</v>
      </c>
      <c r="E1702" s="54">
        <v>2.6</v>
      </c>
    </row>
    <row r="1703" spans="2:5" ht="14.25" customHeight="1">
      <c r="B1703" s="68"/>
      <c r="C1703" s="6" t="s">
        <v>643</v>
      </c>
      <c r="D1703" s="30" t="s">
        <v>644</v>
      </c>
      <c r="E1703" s="55">
        <v>2.6</v>
      </c>
    </row>
    <row r="1704" spans="2:5" ht="14.25" customHeight="1">
      <c r="B1704" s="68"/>
      <c r="C1704" s="6" t="s">
        <v>641</v>
      </c>
      <c r="D1704" s="29" t="s">
        <v>642</v>
      </c>
      <c r="E1704" s="54">
        <v>2.6</v>
      </c>
    </row>
    <row r="1705" spans="2:5" ht="14.25" customHeight="1">
      <c r="B1705" s="68"/>
      <c r="C1705" s="6" t="s">
        <v>649</v>
      </c>
      <c r="D1705" s="30" t="s">
        <v>650</v>
      </c>
      <c r="E1705" s="55">
        <v>2.6</v>
      </c>
    </row>
    <row r="1706" spans="2:5" ht="14.25" customHeight="1">
      <c r="B1706" s="68"/>
      <c r="C1706" s="6" t="s">
        <v>653</v>
      </c>
      <c r="D1706" s="29" t="s">
        <v>654</v>
      </c>
      <c r="E1706" s="54">
        <v>2.6</v>
      </c>
    </row>
    <row r="1707" spans="2:5" ht="14.25" customHeight="1">
      <c r="B1707" s="68"/>
      <c r="C1707" s="6" t="s">
        <v>607</v>
      </c>
      <c r="D1707" s="30" t="s">
        <v>608</v>
      </c>
      <c r="E1707" s="55">
        <v>2.6</v>
      </c>
    </row>
    <row r="1708" spans="2:5" ht="14.25" customHeight="1">
      <c r="B1708" s="68"/>
      <c r="C1708" s="6" t="s">
        <v>657</v>
      </c>
      <c r="D1708" s="29" t="s">
        <v>658</v>
      </c>
      <c r="E1708" s="54">
        <v>2.6</v>
      </c>
    </row>
    <row r="1709" spans="2:5" ht="14.25" customHeight="1">
      <c r="B1709" s="68"/>
      <c r="C1709" s="6" t="s">
        <v>702</v>
      </c>
      <c r="D1709" s="30" t="s">
        <v>703</v>
      </c>
      <c r="E1709" s="55">
        <v>2.6</v>
      </c>
    </row>
    <row r="1710" spans="2:5" ht="14.25" customHeight="1">
      <c r="B1710" s="68"/>
      <c r="C1710" s="6" t="s">
        <v>649</v>
      </c>
      <c r="D1710" s="29" t="s">
        <v>744</v>
      </c>
      <c r="E1710" s="54">
        <v>2.6</v>
      </c>
    </row>
    <row r="1711" spans="2:5" ht="14.25" customHeight="1">
      <c r="B1711" s="68"/>
      <c r="C1711" s="6" t="s">
        <v>493</v>
      </c>
      <c r="D1711" s="30" t="s">
        <v>494</v>
      </c>
      <c r="E1711" s="55">
        <v>2.6</v>
      </c>
    </row>
    <row r="1712" spans="2:5" ht="14.25" customHeight="1">
      <c r="B1712" s="68"/>
      <c r="C1712" s="6" t="s">
        <v>672</v>
      </c>
      <c r="D1712" s="29" t="s">
        <v>673</v>
      </c>
      <c r="E1712" s="54">
        <v>2.5</v>
      </c>
    </row>
    <row r="1713" spans="2:5" ht="14.25" customHeight="1">
      <c r="B1713" s="68"/>
      <c r="C1713" s="6" t="s">
        <v>651</v>
      </c>
      <c r="D1713" s="30" t="s">
        <v>652</v>
      </c>
      <c r="E1713" s="55">
        <v>2.5</v>
      </c>
    </row>
    <row r="1714" spans="2:5" ht="14.25" customHeight="1">
      <c r="B1714" s="68"/>
      <c r="C1714" s="6" t="s">
        <v>635</v>
      </c>
      <c r="D1714" s="29" t="s">
        <v>636</v>
      </c>
      <c r="E1714" s="54">
        <v>2.5</v>
      </c>
    </row>
    <row r="1715" spans="2:5" ht="14.25" customHeight="1">
      <c r="B1715" s="68"/>
      <c r="C1715" s="6" t="s">
        <v>659</v>
      </c>
      <c r="D1715" s="30" t="s">
        <v>660</v>
      </c>
      <c r="E1715" s="55">
        <v>2.5</v>
      </c>
    </row>
    <row r="1716" spans="2:5" ht="14.25" customHeight="1">
      <c r="B1716" s="68"/>
      <c r="C1716" s="6" t="s">
        <v>664</v>
      </c>
      <c r="D1716" s="29" t="s">
        <v>665</v>
      </c>
      <c r="E1716" s="54">
        <v>2.5</v>
      </c>
    </row>
    <row r="1717" spans="2:5" ht="14.25" customHeight="1">
      <c r="B1717" s="68"/>
      <c r="C1717" s="6" t="s">
        <v>645</v>
      </c>
      <c r="D1717" s="30" t="s">
        <v>646</v>
      </c>
      <c r="E1717" s="55">
        <v>2.5</v>
      </c>
    </row>
    <row r="1718" spans="2:5" ht="14.25" customHeight="1">
      <c r="B1718" s="68"/>
      <c r="C1718" s="6" t="s">
        <v>647</v>
      </c>
      <c r="D1718" s="29" t="s">
        <v>648</v>
      </c>
      <c r="E1718" s="54">
        <v>2.5</v>
      </c>
    </row>
    <row r="1719" spans="2:5" ht="14.25" customHeight="1">
      <c r="B1719" s="68"/>
      <c r="C1719" s="6" t="s">
        <v>661</v>
      </c>
      <c r="D1719" s="30" t="s">
        <v>741</v>
      </c>
      <c r="E1719" s="55">
        <v>2.5</v>
      </c>
    </row>
    <row r="1720" spans="2:5" ht="14.25" customHeight="1">
      <c r="B1720" s="68"/>
      <c r="C1720" s="6" t="s">
        <v>684</v>
      </c>
      <c r="D1720" s="29" t="s">
        <v>685</v>
      </c>
      <c r="E1720" s="54">
        <v>2.5</v>
      </c>
    </row>
    <row r="1721" spans="2:5" ht="14.25" customHeight="1">
      <c r="B1721" s="68"/>
      <c r="C1721" s="6" t="s">
        <v>655</v>
      </c>
      <c r="D1721" s="30" t="s">
        <v>656</v>
      </c>
      <c r="E1721" s="55">
        <v>2.5</v>
      </c>
    </row>
    <row r="1722" spans="2:5" ht="14.25" customHeight="1">
      <c r="B1722" s="68"/>
      <c r="C1722" s="6" t="s">
        <v>682</v>
      </c>
      <c r="D1722" s="29" t="s">
        <v>683</v>
      </c>
      <c r="E1722" s="54">
        <v>2.4</v>
      </c>
    </row>
    <row r="1723" spans="2:5" ht="14.25" customHeight="1">
      <c r="B1723" s="68"/>
      <c r="C1723" s="6" t="s">
        <v>694</v>
      </c>
      <c r="D1723" s="30" t="s">
        <v>695</v>
      </c>
      <c r="E1723" s="55">
        <v>2.4</v>
      </c>
    </row>
    <row r="1724" spans="2:5" ht="14.25" customHeight="1">
      <c r="B1724" s="68"/>
      <c r="C1724" s="6" t="s">
        <v>700</v>
      </c>
      <c r="D1724" s="29" t="s">
        <v>701</v>
      </c>
      <c r="E1724" s="54">
        <v>2.4</v>
      </c>
    </row>
    <row r="1725" spans="2:5" ht="14.25" customHeight="1">
      <c r="B1725" s="68"/>
      <c r="C1725" s="6" t="s">
        <v>597</v>
      </c>
      <c r="D1725" s="30" t="s">
        <v>598</v>
      </c>
      <c r="E1725" s="55">
        <v>2.4</v>
      </c>
    </row>
    <row r="1726" spans="2:5" ht="14.25" customHeight="1">
      <c r="B1726" s="68"/>
      <c r="C1726" s="6" t="s">
        <v>692</v>
      </c>
      <c r="D1726" s="29" t="s">
        <v>693</v>
      </c>
      <c r="E1726" s="54">
        <v>2.4</v>
      </c>
    </row>
    <row r="1727" spans="2:5" ht="14.25" customHeight="1">
      <c r="B1727" s="68"/>
      <c r="C1727" s="6" t="s">
        <v>666</v>
      </c>
      <c r="D1727" s="30" t="s">
        <v>667</v>
      </c>
      <c r="E1727" s="55">
        <v>2.4</v>
      </c>
    </row>
    <row r="1728" spans="2:5" ht="14.25" customHeight="1">
      <c r="B1728" s="68"/>
      <c r="C1728" s="6" t="s">
        <v>688</v>
      </c>
      <c r="D1728" s="29" t="s">
        <v>689</v>
      </c>
      <c r="E1728" s="54">
        <v>2.4</v>
      </c>
    </row>
    <row r="1729" spans="2:5" ht="14.25" customHeight="1">
      <c r="B1729" s="68"/>
      <c r="C1729" s="6" t="s">
        <v>670</v>
      </c>
      <c r="D1729" s="30" t="s">
        <v>671</v>
      </c>
      <c r="E1729" s="55">
        <v>2.4</v>
      </c>
    </row>
    <row r="1730" spans="2:5" ht="14.25" customHeight="1">
      <c r="B1730" s="68"/>
      <c r="C1730" s="6" t="s">
        <v>678</v>
      </c>
      <c r="D1730" s="29" t="s">
        <v>679</v>
      </c>
      <c r="E1730" s="54">
        <v>2.2999999999999998</v>
      </c>
    </row>
    <row r="1731" spans="2:5" ht="14.25" customHeight="1">
      <c r="B1731" s="68"/>
      <c r="C1731" s="6" t="s">
        <v>676</v>
      </c>
      <c r="D1731" s="30" t="s">
        <v>677</v>
      </c>
      <c r="E1731" s="55">
        <v>2.2999999999999998</v>
      </c>
    </row>
    <row r="1732" spans="2:5" ht="14.25" customHeight="1">
      <c r="B1732" s="68"/>
      <c r="C1732" s="6" t="s">
        <v>668</v>
      </c>
      <c r="D1732" s="29" t="s">
        <v>669</v>
      </c>
      <c r="E1732" s="54">
        <v>2.2999999999999998</v>
      </c>
    </row>
    <row r="1733" spans="2:5" ht="14.25" customHeight="1">
      <c r="B1733" s="68"/>
      <c r="C1733" s="6" t="s">
        <v>690</v>
      </c>
      <c r="D1733" s="30" t="s">
        <v>691</v>
      </c>
      <c r="E1733" s="55">
        <v>2.2999999999999998</v>
      </c>
    </row>
    <row r="1734" spans="2:5" ht="14.25" customHeight="1">
      <c r="B1734" s="68"/>
      <c r="C1734" s="6" t="s">
        <v>698</v>
      </c>
      <c r="D1734" s="29" t="s">
        <v>699</v>
      </c>
      <c r="E1734" s="54">
        <v>2.2000000000000002</v>
      </c>
    </row>
    <row r="1735" spans="2:5" ht="14.25" customHeight="1">
      <c r="B1735" s="68"/>
      <c r="C1735" s="6" t="s">
        <v>686</v>
      </c>
      <c r="D1735" s="30" t="s">
        <v>687</v>
      </c>
      <c r="E1735" s="55">
        <v>2.2000000000000002</v>
      </c>
    </row>
    <row r="1736" spans="2:5" ht="14.25" customHeight="1">
      <c r="B1736" s="68"/>
      <c r="C1736" s="6" t="s">
        <v>696</v>
      </c>
      <c r="D1736" s="29" t="s">
        <v>697</v>
      </c>
      <c r="E1736" s="54">
        <v>2.2000000000000002</v>
      </c>
    </row>
    <row r="1737" spans="2:5" ht="14.25" customHeight="1">
      <c r="B1737" s="68"/>
      <c r="C1737" s="6" t="s">
        <v>680</v>
      </c>
      <c r="D1737" s="30" t="s">
        <v>681</v>
      </c>
      <c r="E1737" s="55">
        <v>2.2000000000000002</v>
      </c>
    </row>
    <row r="1738" spans="2:5" ht="14.25" customHeight="1">
      <c r="B1738" s="68"/>
      <c r="C1738" s="6" t="s">
        <v>704</v>
      </c>
      <c r="D1738" s="29" t="s">
        <v>705</v>
      </c>
      <c r="E1738" s="54">
        <v>2.1</v>
      </c>
    </row>
    <row r="1739" spans="2:5" ht="14.25" customHeight="1">
      <c r="B1739" s="68"/>
      <c r="C1739" s="6" t="s">
        <v>708</v>
      </c>
      <c r="D1739" s="30" t="s">
        <v>709</v>
      </c>
      <c r="E1739" s="55">
        <v>2</v>
      </c>
    </row>
    <row r="1740" spans="2:5" ht="14.25" customHeight="1">
      <c r="B1740" s="68"/>
      <c r="C1740" s="6" t="s">
        <v>706</v>
      </c>
      <c r="D1740" s="29" t="s">
        <v>707</v>
      </c>
      <c r="E1740" s="54">
        <v>2</v>
      </c>
    </row>
    <row r="1741" spans="2:5" ht="14.25" customHeight="1">
      <c r="B1741" s="68"/>
      <c r="C1741" s="6" t="s">
        <v>712</v>
      </c>
      <c r="D1741" s="30" t="s">
        <v>713</v>
      </c>
      <c r="E1741" s="55">
        <v>1.9</v>
      </c>
    </row>
    <row r="1742" spans="2:5" ht="14.25" customHeight="1">
      <c r="B1742" s="68"/>
      <c r="C1742" s="6" t="s">
        <v>714</v>
      </c>
      <c r="D1742" s="29" t="s">
        <v>715</v>
      </c>
      <c r="E1742" s="54">
        <v>1.9</v>
      </c>
    </row>
    <row r="1743" spans="2:5" ht="14.25" customHeight="1">
      <c r="B1743" s="69"/>
      <c r="C1743" s="6" t="s">
        <v>710</v>
      </c>
      <c r="D1743" s="30" t="s">
        <v>711</v>
      </c>
      <c r="E1743" s="55">
        <v>1.9</v>
      </c>
    </row>
  </sheetData>
  <mergeCells count="5">
    <mergeCell ref="B1396:B1743"/>
    <mergeCell ref="B4:B351"/>
    <mergeCell ref="B352:B699"/>
    <mergeCell ref="B700:B1047"/>
    <mergeCell ref="B1048:B1395"/>
  </mergeCells>
  <pageMargins left="0.7" right="0.7" top="0.75" bottom="0.75" header="0.3" footer="0.3"/>
  <pageSetup paperSize="9" orientation="portrait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rgb="FFF59E77"/>
  </sheetPr>
  <dimension ref="B1:U15"/>
  <sheetViews>
    <sheetView zoomScaleNormal="100" workbookViewId="0"/>
  </sheetViews>
  <sheetFormatPr defaultColWidth="9.1796875" defaultRowHeight="14.25" customHeight="1"/>
  <cols>
    <col min="1" max="1" width="9.1796875" style="1"/>
    <col min="2" max="2" width="46.7265625" style="1" customWidth="1"/>
    <col min="3" max="3" width="8.26953125" style="1" bestFit="1" customWidth="1"/>
    <col min="4" max="7" width="9.1796875" style="1" customWidth="1"/>
    <col min="8" max="16384" width="9.1796875" style="1"/>
  </cols>
  <sheetData>
    <row r="1" spans="2:21" ht="50.15" customHeight="1">
      <c r="F1" s="2"/>
      <c r="G1" s="2"/>
      <c r="H1" s="3"/>
      <c r="I1" s="2"/>
      <c r="J1" s="2"/>
      <c r="K1" s="2"/>
    </row>
    <row r="2" spans="2:21" ht="11.5">
      <c r="B2" s="27" t="s">
        <v>717</v>
      </c>
      <c r="F2" s="2"/>
      <c r="G2" s="2"/>
      <c r="H2" s="3"/>
      <c r="I2" s="2"/>
      <c r="J2" s="2"/>
      <c r="K2" s="2"/>
    </row>
    <row r="3" spans="2:21" ht="14.25" customHeight="1">
      <c r="B3" s="8" t="s">
        <v>718</v>
      </c>
      <c r="C3" s="7">
        <v>2020</v>
      </c>
      <c r="D3" s="7">
        <v>2021</v>
      </c>
      <c r="E3" s="7">
        <v>2022</v>
      </c>
      <c r="F3" s="7">
        <v>2023</v>
      </c>
      <c r="G3" s="7">
        <v>2024</v>
      </c>
      <c r="H3" s="3"/>
      <c r="I3" s="2"/>
      <c r="J3" s="2"/>
      <c r="K3" s="2"/>
    </row>
    <row r="4" spans="2:21" ht="28" customHeight="1">
      <c r="B4" s="6" t="s">
        <v>719</v>
      </c>
      <c r="C4" s="4">
        <v>3</v>
      </c>
      <c r="D4" s="4">
        <v>3</v>
      </c>
      <c r="E4" s="4">
        <v>3</v>
      </c>
      <c r="F4" s="4">
        <v>3</v>
      </c>
      <c r="G4" s="4">
        <v>3</v>
      </c>
      <c r="H4" s="3"/>
      <c r="I4" s="2"/>
      <c r="J4" s="2"/>
      <c r="K4" s="2"/>
      <c r="L4" s="3"/>
      <c r="M4" s="3"/>
      <c r="N4" s="3"/>
      <c r="O4" s="3"/>
      <c r="P4" s="3"/>
      <c r="Q4" s="3"/>
      <c r="R4" s="3"/>
      <c r="S4" s="3"/>
      <c r="T4" s="3"/>
      <c r="U4" s="3"/>
    </row>
    <row r="5" spans="2:21" ht="14.25" customHeight="1">
      <c r="B5" s="6" t="s">
        <v>720</v>
      </c>
      <c r="C5" s="5">
        <v>5</v>
      </c>
      <c r="D5" s="5">
        <v>4</v>
      </c>
      <c r="E5" s="5">
        <v>4</v>
      </c>
      <c r="F5" s="5">
        <v>4</v>
      </c>
      <c r="G5" s="5">
        <v>4</v>
      </c>
      <c r="H5" s="3"/>
      <c r="I5" s="2"/>
      <c r="J5" s="2"/>
      <c r="K5" s="2"/>
      <c r="L5" s="3"/>
      <c r="M5" s="3"/>
      <c r="N5" s="3"/>
      <c r="O5" s="3"/>
      <c r="P5" s="3"/>
      <c r="Q5" s="3"/>
      <c r="R5" s="3"/>
      <c r="S5" s="3"/>
      <c r="T5" s="3"/>
      <c r="U5" s="3"/>
    </row>
    <row r="6" spans="2:21" ht="28" customHeight="1">
      <c r="B6" s="6" t="s">
        <v>721</v>
      </c>
      <c r="C6" s="4">
        <v>1</v>
      </c>
      <c r="D6" s="4">
        <v>1</v>
      </c>
      <c r="E6" s="4">
        <v>1</v>
      </c>
      <c r="F6" s="4">
        <v>1</v>
      </c>
      <c r="G6" s="4">
        <v>1</v>
      </c>
      <c r="H6" s="3"/>
      <c r="I6" s="2"/>
      <c r="J6" s="2"/>
      <c r="K6" s="2"/>
      <c r="L6" s="3"/>
      <c r="M6" s="3"/>
      <c r="N6" s="3"/>
      <c r="O6" s="3"/>
      <c r="P6" s="3"/>
      <c r="Q6" s="3"/>
      <c r="R6" s="3"/>
      <c r="S6" s="3"/>
      <c r="T6" s="3"/>
      <c r="U6" s="3"/>
    </row>
    <row r="7" spans="2:21" ht="28" customHeight="1">
      <c r="B7" s="6" t="s">
        <v>722</v>
      </c>
      <c r="C7" s="5">
        <v>3</v>
      </c>
      <c r="D7" s="5">
        <v>3</v>
      </c>
      <c r="E7" s="5">
        <v>3</v>
      </c>
      <c r="F7" s="5">
        <v>3</v>
      </c>
      <c r="G7" s="5">
        <v>3</v>
      </c>
      <c r="H7" s="3"/>
      <c r="I7" s="2"/>
      <c r="J7" s="2"/>
      <c r="K7" s="2"/>
      <c r="L7" s="3"/>
      <c r="M7" s="3"/>
      <c r="N7" s="3"/>
      <c r="O7" s="3"/>
      <c r="P7" s="3"/>
      <c r="Q7" s="3"/>
      <c r="R7" s="3"/>
      <c r="S7" s="3"/>
      <c r="T7" s="3"/>
      <c r="U7" s="3"/>
    </row>
    <row r="8" spans="2:21" ht="28" customHeight="1">
      <c r="B8" s="6" t="s">
        <v>723</v>
      </c>
      <c r="C8" s="4">
        <v>3</v>
      </c>
      <c r="D8" s="4">
        <v>3</v>
      </c>
      <c r="E8" s="4">
        <v>3</v>
      </c>
      <c r="F8" s="4">
        <v>3</v>
      </c>
      <c r="G8" s="4">
        <v>2</v>
      </c>
      <c r="H8" s="3"/>
      <c r="I8" s="2"/>
      <c r="J8" s="2"/>
      <c r="K8" s="2"/>
      <c r="L8" s="3"/>
      <c r="M8" s="3"/>
      <c r="N8" s="3"/>
      <c r="O8" s="3"/>
      <c r="P8" s="3"/>
      <c r="Q8" s="3"/>
      <c r="R8" s="3"/>
      <c r="S8" s="3"/>
      <c r="T8" s="3"/>
      <c r="U8" s="3"/>
    </row>
    <row r="9" spans="2:21" ht="28" customHeight="1">
      <c r="B9" s="6" t="s">
        <v>724</v>
      </c>
      <c r="C9" s="5">
        <v>4</v>
      </c>
      <c r="D9" s="5">
        <v>4</v>
      </c>
      <c r="E9" s="5">
        <v>4</v>
      </c>
      <c r="F9" s="5">
        <v>3</v>
      </c>
      <c r="G9" s="5">
        <v>3</v>
      </c>
      <c r="H9" s="3"/>
      <c r="I9" s="2"/>
      <c r="J9" s="2"/>
      <c r="K9" s="2"/>
      <c r="L9" s="3"/>
      <c r="M9" s="3"/>
      <c r="N9" s="3"/>
      <c r="O9" s="3"/>
      <c r="P9" s="3"/>
      <c r="Q9" s="3"/>
      <c r="R9" s="3"/>
      <c r="S9" s="3"/>
      <c r="T9" s="3"/>
      <c r="U9" s="3"/>
    </row>
    <row r="10" spans="2:21" ht="14.25" customHeight="1">
      <c r="B10" s="6" t="s">
        <v>725</v>
      </c>
      <c r="C10" s="4">
        <v>25</v>
      </c>
      <c r="D10" s="4">
        <v>29</v>
      </c>
      <c r="E10" s="4">
        <v>28</v>
      </c>
      <c r="F10" s="4">
        <v>26</v>
      </c>
      <c r="G10" s="4">
        <v>24</v>
      </c>
      <c r="H10" s="3"/>
      <c r="I10" s="2"/>
      <c r="J10" s="2"/>
      <c r="K10" s="2"/>
      <c r="L10" s="3"/>
      <c r="M10" s="3"/>
      <c r="N10" s="3"/>
      <c r="O10" s="3"/>
      <c r="P10" s="3"/>
      <c r="Q10" s="3"/>
      <c r="R10" s="3"/>
      <c r="S10" s="3"/>
      <c r="T10" s="3"/>
      <c r="U10" s="3"/>
    </row>
    <row r="11" spans="2:21" ht="14.25" customHeight="1">
      <c r="B11" s="26" t="s">
        <v>726</v>
      </c>
      <c r="C11" s="39">
        <v>5</v>
      </c>
      <c r="D11" s="39">
        <v>5</v>
      </c>
      <c r="E11" s="39">
        <v>4</v>
      </c>
      <c r="F11" s="39">
        <v>4</v>
      </c>
      <c r="G11" s="39">
        <v>4</v>
      </c>
      <c r="H11" s="3"/>
      <c r="I11" s="2"/>
      <c r="J11" s="2"/>
      <c r="K11" s="2"/>
    </row>
    <row r="12" spans="2:21" ht="14.15" customHeight="1">
      <c r="B12" s="71" t="s">
        <v>750</v>
      </c>
      <c r="C12" s="72"/>
      <c r="D12" s="72"/>
      <c r="E12" s="72"/>
      <c r="F12" s="72"/>
      <c r="G12" s="72"/>
      <c r="H12" s="72"/>
      <c r="I12" s="72"/>
      <c r="J12" s="72"/>
      <c r="K12" s="72"/>
      <c r="L12" s="72"/>
      <c r="M12" s="72"/>
    </row>
    <row r="13" spans="2:21" ht="14.25" customHeight="1">
      <c r="B13" s="72"/>
      <c r="C13" s="72"/>
      <c r="D13" s="72"/>
      <c r="E13" s="72"/>
      <c r="F13" s="72"/>
      <c r="G13" s="72"/>
      <c r="H13" s="72"/>
      <c r="I13" s="72"/>
      <c r="J13" s="72"/>
      <c r="K13" s="72"/>
      <c r="L13" s="72"/>
      <c r="M13" s="72"/>
    </row>
    <row r="14" spans="2:21" ht="14.25" customHeight="1">
      <c r="B14" s="72"/>
      <c r="C14" s="72"/>
      <c r="D14" s="72"/>
      <c r="E14" s="72"/>
      <c r="F14" s="72"/>
      <c r="G14" s="72"/>
      <c r="H14" s="72"/>
      <c r="I14" s="72"/>
      <c r="J14" s="72"/>
      <c r="K14" s="72"/>
      <c r="L14" s="72"/>
      <c r="M14" s="72"/>
    </row>
    <row r="15" spans="2:21" ht="14.25" customHeight="1">
      <c r="B15" s="72"/>
      <c r="C15" s="72"/>
      <c r="D15" s="72"/>
      <c r="E15" s="72"/>
      <c r="F15" s="72"/>
      <c r="G15" s="72"/>
      <c r="H15" s="72"/>
      <c r="I15" s="72"/>
      <c r="J15" s="72"/>
      <c r="K15" s="72"/>
      <c r="L15" s="72"/>
      <c r="M15" s="72"/>
    </row>
  </sheetData>
  <mergeCells count="1">
    <mergeCell ref="B12:M15"/>
  </mergeCells>
  <pageMargins left="0.7" right="0.7" top="0.75" bottom="0.75" header="0.3" footer="0.3"/>
  <pageSetup paperSize="9" orientation="portrait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F59E77"/>
  </sheetPr>
  <dimension ref="B1:U12"/>
  <sheetViews>
    <sheetView zoomScaleNormal="100" workbookViewId="0"/>
  </sheetViews>
  <sheetFormatPr defaultColWidth="9.1796875" defaultRowHeight="14.25" customHeight="1"/>
  <cols>
    <col min="1" max="1" width="9.1796875" style="1"/>
    <col min="2" max="2" width="46.7265625" style="1" customWidth="1"/>
    <col min="3" max="3" width="8.26953125" style="1" bestFit="1" customWidth="1"/>
    <col min="4" max="7" width="9.1796875" style="1" customWidth="1"/>
    <col min="8" max="16384" width="9.1796875" style="1"/>
  </cols>
  <sheetData>
    <row r="1" spans="2:21" ht="50.15" customHeight="1">
      <c r="F1" s="2"/>
      <c r="G1" s="2"/>
      <c r="H1" s="3"/>
      <c r="I1" s="2"/>
      <c r="J1" s="2"/>
      <c r="K1" s="2"/>
    </row>
    <row r="2" spans="2:21" ht="14" customHeight="1">
      <c r="B2" s="27" t="s">
        <v>727</v>
      </c>
      <c r="F2" s="2"/>
      <c r="G2" s="2"/>
      <c r="H2" s="3"/>
      <c r="I2" s="2"/>
      <c r="J2" s="2"/>
      <c r="K2" s="2"/>
    </row>
    <row r="3" spans="2:21" ht="14" customHeight="1">
      <c r="B3" s="8" t="s">
        <v>718</v>
      </c>
      <c r="C3" s="7">
        <v>2020</v>
      </c>
      <c r="D3" s="7">
        <v>2021</v>
      </c>
      <c r="E3" s="7">
        <v>2022</v>
      </c>
      <c r="F3" s="7">
        <v>2023</v>
      </c>
      <c r="G3" s="7">
        <v>2024</v>
      </c>
      <c r="H3" s="3"/>
      <c r="I3" s="2"/>
      <c r="J3" s="2"/>
      <c r="K3" s="2"/>
    </row>
    <row r="4" spans="2:21" ht="28" customHeight="1">
      <c r="B4" s="6" t="s">
        <v>719</v>
      </c>
      <c r="C4" s="4">
        <v>2</v>
      </c>
      <c r="D4" s="4">
        <v>2</v>
      </c>
      <c r="E4" s="4">
        <v>2</v>
      </c>
      <c r="F4" s="4">
        <v>2</v>
      </c>
      <c r="G4" s="4">
        <v>2</v>
      </c>
      <c r="H4" s="3"/>
      <c r="I4" s="2"/>
      <c r="J4" s="2"/>
      <c r="K4" s="2"/>
      <c r="L4" s="3"/>
      <c r="M4" s="3"/>
      <c r="N4" s="3"/>
      <c r="O4" s="3"/>
      <c r="P4" s="3"/>
      <c r="Q4" s="3"/>
      <c r="R4" s="3"/>
      <c r="S4" s="3"/>
      <c r="T4" s="3"/>
      <c r="U4" s="3"/>
    </row>
    <row r="5" spans="2:21" ht="14.25" customHeight="1">
      <c r="B5" s="6" t="s">
        <v>720</v>
      </c>
      <c r="C5" s="5">
        <v>4</v>
      </c>
      <c r="D5" s="5">
        <v>4</v>
      </c>
      <c r="E5" s="5">
        <v>4</v>
      </c>
      <c r="F5" s="5">
        <v>4</v>
      </c>
      <c r="G5" s="5">
        <v>4</v>
      </c>
      <c r="H5" s="3"/>
      <c r="I5" s="2"/>
      <c r="J5" s="2"/>
      <c r="K5" s="2"/>
      <c r="L5" s="3"/>
      <c r="M5" s="3"/>
      <c r="N5" s="3"/>
      <c r="O5" s="3"/>
      <c r="P5" s="3"/>
      <c r="Q5" s="3"/>
      <c r="R5" s="3"/>
      <c r="S5" s="3"/>
      <c r="T5" s="3"/>
      <c r="U5" s="3"/>
    </row>
    <row r="6" spans="2:21" ht="28" customHeight="1">
      <c r="B6" s="6" t="s">
        <v>721</v>
      </c>
      <c r="C6" s="4">
        <v>2</v>
      </c>
      <c r="D6" s="4">
        <v>2</v>
      </c>
      <c r="E6" s="4">
        <v>2</v>
      </c>
      <c r="F6" s="4">
        <v>2</v>
      </c>
      <c r="G6" s="4">
        <v>2</v>
      </c>
      <c r="H6" s="3"/>
      <c r="I6" s="2"/>
      <c r="J6" s="2"/>
      <c r="K6" s="2"/>
      <c r="L6" s="3"/>
      <c r="M6" s="3"/>
      <c r="N6" s="3"/>
      <c r="O6" s="3"/>
      <c r="P6" s="3"/>
      <c r="Q6" s="3"/>
      <c r="R6" s="3"/>
      <c r="S6" s="3"/>
      <c r="T6" s="3"/>
      <c r="U6" s="3"/>
    </row>
    <row r="7" spans="2:21" ht="28" customHeight="1">
      <c r="B7" s="6" t="s">
        <v>722</v>
      </c>
      <c r="C7" s="5">
        <v>2</v>
      </c>
      <c r="D7" s="5">
        <v>2</v>
      </c>
      <c r="E7" s="5">
        <v>2</v>
      </c>
      <c r="F7" s="5">
        <v>2</v>
      </c>
      <c r="G7" s="5">
        <v>2</v>
      </c>
      <c r="H7" s="3"/>
      <c r="I7" s="2"/>
      <c r="J7" s="2"/>
      <c r="K7" s="2"/>
      <c r="L7" s="3"/>
      <c r="M7" s="3"/>
      <c r="N7" s="3"/>
      <c r="O7" s="3"/>
      <c r="P7" s="3"/>
      <c r="Q7" s="3"/>
      <c r="R7" s="3"/>
      <c r="S7" s="3"/>
      <c r="T7" s="3"/>
      <c r="U7" s="3"/>
    </row>
    <row r="8" spans="2:21" ht="28" customHeight="1">
      <c r="B8" s="6" t="s">
        <v>723</v>
      </c>
      <c r="C8" s="4">
        <v>6</v>
      </c>
      <c r="D8" s="4">
        <v>6</v>
      </c>
      <c r="E8" s="4">
        <v>6</v>
      </c>
      <c r="F8" s="4">
        <v>6</v>
      </c>
      <c r="G8" s="4">
        <v>5</v>
      </c>
      <c r="H8" s="3"/>
      <c r="I8" s="2"/>
      <c r="J8" s="2"/>
      <c r="K8" s="2"/>
      <c r="L8" s="3"/>
      <c r="M8" s="3"/>
      <c r="N8" s="3"/>
      <c r="O8" s="3"/>
      <c r="P8" s="3"/>
      <c r="Q8" s="3"/>
      <c r="R8" s="3"/>
      <c r="S8" s="3"/>
      <c r="T8" s="3"/>
      <c r="U8" s="3"/>
    </row>
    <row r="9" spans="2:21" ht="28" customHeight="1">
      <c r="B9" s="6" t="s">
        <v>724</v>
      </c>
      <c r="C9" s="5">
        <v>7</v>
      </c>
      <c r="D9" s="5">
        <v>7</v>
      </c>
      <c r="E9" s="5">
        <v>7</v>
      </c>
      <c r="F9" s="5">
        <v>6</v>
      </c>
      <c r="G9" s="5">
        <v>6</v>
      </c>
      <c r="H9" s="3"/>
      <c r="I9" s="2"/>
      <c r="J9" s="2"/>
      <c r="K9" s="2"/>
      <c r="L9" s="3"/>
      <c r="M9" s="3"/>
      <c r="N9" s="3"/>
      <c r="O9" s="3"/>
      <c r="P9" s="3"/>
      <c r="Q9" s="3"/>
      <c r="R9" s="3"/>
      <c r="S9" s="3"/>
      <c r="T9" s="3"/>
      <c r="U9" s="3"/>
    </row>
    <row r="10" spans="2:21" ht="14.25" customHeight="1">
      <c r="B10" s="6" t="s">
        <v>725</v>
      </c>
      <c r="C10" s="4">
        <v>2</v>
      </c>
      <c r="D10" s="4">
        <v>2</v>
      </c>
      <c r="E10" s="4">
        <v>2</v>
      </c>
      <c r="F10" s="4">
        <v>2</v>
      </c>
      <c r="G10" s="4">
        <v>2</v>
      </c>
      <c r="H10" s="3"/>
      <c r="I10" s="2"/>
      <c r="J10" s="2"/>
      <c r="K10" s="2"/>
      <c r="L10" s="3"/>
      <c r="M10" s="3"/>
      <c r="N10" s="3"/>
      <c r="O10" s="3"/>
      <c r="P10" s="3"/>
      <c r="Q10" s="3"/>
      <c r="R10" s="3"/>
      <c r="S10" s="3"/>
      <c r="T10" s="3"/>
      <c r="U10" s="3"/>
    </row>
    <row r="11" spans="2:21" ht="14.25" customHeight="1">
      <c r="B11" s="26" t="s">
        <v>728</v>
      </c>
      <c r="C11" s="39">
        <v>6</v>
      </c>
      <c r="D11" s="39">
        <v>6</v>
      </c>
      <c r="E11" s="39">
        <v>6</v>
      </c>
      <c r="F11" s="39">
        <v>6</v>
      </c>
      <c r="G11" s="39">
        <v>6</v>
      </c>
      <c r="H11" s="3"/>
      <c r="I11" s="2"/>
      <c r="J11" s="2"/>
      <c r="K11" s="2"/>
    </row>
    <row r="12" spans="2:21" ht="14.25" customHeight="1">
      <c r="F12" s="2"/>
      <c r="G12" s="2"/>
      <c r="H12" s="3"/>
      <c r="I12" s="2"/>
      <c r="J12" s="2"/>
      <c r="K12" s="2"/>
    </row>
  </sheetData>
  <pageMargins left="0.7" right="0.7" top="0.75" bottom="0.75" header="0.3" footer="0.3"/>
  <pageSetup paperSize="9" orientation="portrait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tabColor rgb="FFF59E77"/>
  </sheetPr>
  <dimension ref="B1:Q113"/>
  <sheetViews>
    <sheetView zoomScaleNormal="100" workbookViewId="0"/>
  </sheetViews>
  <sheetFormatPr defaultColWidth="9.1796875" defaultRowHeight="14.25" customHeight="1"/>
  <cols>
    <col min="1" max="16384" width="9.1796875" style="1"/>
  </cols>
  <sheetData>
    <row r="1" spans="2:17" ht="50.15" customHeight="1"/>
    <row r="2" spans="2:17" ht="14.25" customHeight="1">
      <c r="B2" s="28" t="s">
        <v>729</v>
      </c>
    </row>
    <row r="3" spans="2:17" ht="14.25" customHeight="1">
      <c r="B3" s="73" t="s">
        <v>34</v>
      </c>
      <c r="C3" s="63">
        <v>2020</v>
      </c>
      <c r="D3" s="63"/>
      <c r="E3" s="64"/>
      <c r="F3" s="63">
        <v>2021</v>
      </c>
      <c r="G3" s="63"/>
      <c r="H3" s="64"/>
      <c r="I3" s="63">
        <v>2022</v>
      </c>
      <c r="J3" s="63"/>
      <c r="K3" s="64"/>
      <c r="L3" s="63">
        <v>2023</v>
      </c>
      <c r="M3" s="63"/>
      <c r="N3" s="64"/>
      <c r="O3" s="63">
        <v>2024</v>
      </c>
      <c r="P3" s="63"/>
      <c r="Q3" s="64"/>
    </row>
    <row r="4" spans="2:17" ht="14.25" customHeight="1">
      <c r="B4" s="74"/>
      <c r="C4" s="48" t="s">
        <v>35</v>
      </c>
      <c r="D4" s="46" t="s">
        <v>36</v>
      </c>
      <c r="E4" s="47" t="s">
        <v>37</v>
      </c>
      <c r="F4" s="48" t="s">
        <v>35</v>
      </c>
      <c r="G4" s="46" t="s">
        <v>36</v>
      </c>
      <c r="H4" s="47" t="s">
        <v>37</v>
      </c>
      <c r="I4" s="48" t="s">
        <v>35</v>
      </c>
      <c r="J4" s="46" t="s">
        <v>36</v>
      </c>
      <c r="K4" s="47" t="s">
        <v>37</v>
      </c>
      <c r="L4" s="48" t="s">
        <v>35</v>
      </c>
      <c r="M4" s="46" t="s">
        <v>36</v>
      </c>
      <c r="N4" s="47" t="s">
        <v>37</v>
      </c>
      <c r="O4" s="48" t="s">
        <v>35</v>
      </c>
      <c r="P4" s="46" t="s">
        <v>36</v>
      </c>
      <c r="Q4" s="47" t="s">
        <v>37</v>
      </c>
    </row>
    <row r="5" spans="2:17" ht="14.25" customHeight="1">
      <c r="B5" s="6" t="s">
        <v>746</v>
      </c>
      <c r="C5" s="31">
        <v>3000</v>
      </c>
      <c r="D5" s="31">
        <v>3500</v>
      </c>
      <c r="E5" s="31">
        <v>3200</v>
      </c>
      <c r="F5" s="31">
        <v>2600</v>
      </c>
      <c r="G5" s="31">
        <v>2900</v>
      </c>
      <c r="H5" s="31">
        <v>2800</v>
      </c>
      <c r="I5" s="31">
        <v>2400</v>
      </c>
      <c r="J5" s="31">
        <v>2400</v>
      </c>
      <c r="K5" s="31">
        <v>2400</v>
      </c>
      <c r="L5" s="31">
        <v>3000</v>
      </c>
      <c r="M5" s="31">
        <v>2700</v>
      </c>
      <c r="N5" s="31">
        <v>2900</v>
      </c>
      <c r="O5" s="31">
        <v>2500</v>
      </c>
      <c r="P5" s="31">
        <v>2300</v>
      </c>
      <c r="Q5" s="31">
        <v>2400</v>
      </c>
    </row>
    <row r="6" spans="2:17" ht="14.25" customHeight="1">
      <c r="B6" s="6">
        <v>1</v>
      </c>
      <c r="C6" s="32">
        <v>12300</v>
      </c>
      <c r="D6" s="32">
        <v>10400</v>
      </c>
      <c r="E6" s="32">
        <v>11400</v>
      </c>
      <c r="F6" s="32">
        <v>10300</v>
      </c>
      <c r="G6" s="32">
        <v>14500</v>
      </c>
      <c r="H6" s="32">
        <v>12300</v>
      </c>
      <c r="I6" s="32">
        <v>9100</v>
      </c>
      <c r="J6" s="32">
        <v>11100</v>
      </c>
      <c r="K6" s="32">
        <v>10000</v>
      </c>
      <c r="L6" s="32">
        <v>12100</v>
      </c>
      <c r="M6" s="32">
        <v>10900</v>
      </c>
      <c r="N6" s="32">
        <v>11500</v>
      </c>
      <c r="O6" s="32">
        <v>11300</v>
      </c>
      <c r="P6" s="32">
        <v>10700</v>
      </c>
      <c r="Q6" s="32">
        <v>11000</v>
      </c>
    </row>
    <row r="7" spans="2:17" ht="14.25" customHeight="1">
      <c r="B7" s="6">
        <v>2</v>
      </c>
      <c r="C7" s="31">
        <v>16500</v>
      </c>
      <c r="D7" s="31">
        <v>19500</v>
      </c>
      <c r="E7" s="31">
        <v>17900</v>
      </c>
      <c r="F7" s="31">
        <v>16400</v>
      </c>
      <c r="G7" s="31">
        <v>12000</v>
      </c>
      <c r="H7" s="31">
        <v>14400</v>
      </c>
      <c r="I7" s="31">
        <v>11900</v>
      </c>
      <c r="J7" s="31">
        <v>17000</v>
      </c>
      <c r="K7" s="31">
        <v>14400</v>
      </c>
      <c r="L7" s="31">
        <v>13900</v>
      </c>
      <c r="M7" s="31">
        <v>14000</v>
      </c>
      <c r="N7" s="31">
        <v>14000</v>
      </c>
      <c r="O7" s="31">
        <v>18100</v>
      </c>
      <c r="P7" s="31">
        <v>17700</v>
      </c>
      <c r="Q7" s="31">
        <v>17900</v>
      </c>
    </row>
    <row r="8" spans="2:17" ht="14.25" customHeight="1">
      <c r="B8" s="6">
        <v>3</v>
      </c>
      <c r="C8" s="32">
        <v>17500</v>
      </c>
      <c r="D8" s="32">
        <v>23600</v>
      </c>
      <c r="E8" s="32">
        <v>20300</v>
      </c>
      <c r="F8" s="32">
        <v>15200</v>
      </c>
      <c r="G8" s="32">
        <v>18400</v>
      </c>
      <c r="H8" s="32">
        <v>16800</v>
      </c>
      <c r="I8" s="32">
        <v>16800</v>
      </c>
      <c r="J8" s="32">
        <v>12100</v>
      </c>
      <c r="K8" s="32">
        <v>14700</v>
      </c>
      <c r="L8" s="32">
        <v>14900</v>
      </c>
      <c r="M8" s="32">
        <v>17200</v>
      </c>
      <c r="N8" s="32">
        <v>16000</v>
      </c>
      <c r="O8" s="32">
        <v>15400</v>
      </c>
      <c r="P8" s="32">
        <v>16000</v>
      </c>
      <c r="Q8" s="32">
        <v>15700</v>
      </c>
    </row>
    <row r="9" spans="2:17" ht="14.25" customHeight="1">
      <c r="B9" s="6">
        <v>4</v>
      </c>
      <c r="C9" s="31">
        <v>20100</v>
      </c>
      <c r="D9" s="31">
        <v>17700</v>
      </c>
      <c r="E9" s="31">
        <v>19100</v>
      </c>
      <c r="F9" s="31">
        <v>16000</v>
      </c>
      <c r="G9" s="31">
        <v>19400</v>
      </c>
      <c r="H9" s="31">
        <v>17600</v>
      </c>
      <c r="I9" s="31">
        <v>12200</v>
      </c>
      <c r="J9" s="31">
        <v>18600</v>
      </c>
      <c r="K9" s="31">
        <v>15000</v>
      </c>
      <c r="L9" s="31">
        <v>16900</v>
      </c>
      <c r="M9" s="31">
        <v>13200</v>
      </c>
      <c r="N9" s="31">
        <v>15300</v>
      </c>
      <c r="O9" s="31">
        <v>16700</v>
      </c>
      <c r="P9" s="31">
        <v>19000</v>
      </c>
      <c r="Q9" s="31">
        <v>17800</v>
      </c>
    </row>
    <row r="10" spans="2:17" ht="14.25" customHeight="1">
      <c r="B10" s="6">
        <v>5</v>
      </c>
      <c r="C10" s="32">
        <v>17900</v>
      </c>
      <c r="D10" s="32">
        <v>15100</v>
      </c>
      <c r="E10" s="32">
        <v>16700</v>
      </c>
      <c r="F10" s="32">
        <v>17800</v>
      </c>
      <c r="G10" s="32">
        <v>12000</v>
      </c>
      <c r="H10" s="32">
        <v>15400</v>
      </c>
      <c r="I10" s="32">
        <v>13200</v>
      </c>
      <c r="J10" s="32">
        <v>16400</v>
      </c>
      <c r="K10" s="32">
        <v>14700</v>
      </c>
      <c r="L10" s="32">
        <v>13500</v>
      </c>
      <c r="M10" s="32">
        <v>19200</v>
      </c>
      <c r="N10" s="32">
        <v>16200</v>
      </c>
      <c r="O10" s="32">
        <v>20200</v>
      </c>
      <c r="P10" s="32">
        <v>14500</v>
      </c>
      <c r="Q10" s="32">
        <v>17700</v>
      </c>
    </row>
    <row r="11" spans="2:17" ht="14.25" customHeight="1">
      <c r="B11" s="6">
        <v>6</v>
      </c>
      <c r="C11" s="31">
        <v>16800</v>
      </c>
      <c r="D11" s="31">
        <v>15400</v>
      </c>
      <c r="E11" s="31">
        <v>16200</v>
      </c>
      <c r="F11" s="31">
        <v>18200</v>
      </c>
      <c r="G11" s="31">
        <v>14700</v>
      </c>
      <c r="H11" s="31">
        <v>16700</v>
      </c>
      <c r="I11" s="31">
        <v>16800</v>
      </c>
      <c r="J11" s="31">
        <v>12200</v>
      </c>
      <c r="K11" s="31">
        <v>15000</v>
      </c>
      <c r="L11" s="31">
        <v>13500</v>
      </c>
      <c r="M11" s="31">
        <v>18700</v>
      </c>
      <c r="N11" s="31">
        <v>15900</v>
      </c>
      <c r="O11" s="31">
        <v>15200</v>
      </c>
      <c r="P11" s="31">
        <v>18900</v>
      </c>
      <c r="Q11" s="31">
        <v>17100</v>
      </c>
    </row>
    <row r="12" spans="2:17" ht="14.25" customHeight="1">
      <c r="B12" s="6">
        <v>7</v>
      </c>
      <c r="C12" s="32">
        <v>15400</v>
      </c>
      <c r="D12" s="32">
        <v>17700</v>
      </c>
      <c r="E12" s="32">
        <v>16500</v>
      </c>
      <c r="F12" s="32">
        <v>16500</v>
      </c>
      <c r="G12" s="32">
        <v>13600</v>
      </c>
      <c r="H12" s="32">
        <v>15200</v>
      </c>
      <c r="I12" s="32">
        <v>18000</v>
      </c>
      <c r="J12" s="32">
        <v>12200</v>
      </c>
      <c r="K12" s="32">
        <v>15300</v>
      </c>
      <c r="L12" s="32">
        <v>17800</v>
      </c>
      <c r="M12" s="32">
        <v>14500</v>
      </c>
      <c r="N12" s="32">
        <v>16500</v>
      </c>
      <c r="O12" s="32">
        <v>15600</v>
      </c>
      <c r="P12" s="32">
        <v>18800</v>
      </c>
      <c r="Q12" s="32">
        <v>17100</v>
      </c>
    </row>
    <row r="13" spans="2:17" ht="14.25" customHeight="1">
      <c r="B13" s="6">
        <v>8</v>
      </c>
      <c r="C13" s="31">
        <v>12300</v>
      </c>
      <c r="D13" s="31">
        <v>12900</v>
      </c>
      <c r="E13" s="31">
        <v>12500</v>
      </c>
      <c r="F13" s="31">
        <v>14900</v>
      </c>
      <c r="G13" s="31">
        <v>15700</v>
      </c>
      <c r="H13" s="31">
        <v>15300</v>
      </c>
      <c r="I13" s="31">
        <v>15400</v>
      </c>
      <c r="J13" s="31">
        <v>13600</v>
      </c>
      <c r="K13" s="31">
        <v>14700</v>
      </c>
      <c r="L13" s="31">
        <v>18600</v>
      </c>
      <c r="M13" s="31">
        <v>12300</v>
      </c>
      <c r="N13" s="31">
        <v>15600</v>
      </c>
      <c r="O13" s="31">
        <v>19400</v>
      </c>
      <c r="P13" s="31">
        <v>17600</v>
      </c>
      <c r="Q13" s="31">
        <v>18600</v>
      </c>
    </row>
    <row r="14" spans="2:17" ht="14.25" customHeight="1">
      <c r="B14" s="6">
        <v>9</v>
      </c>
      <c r="C14" s="32">
        <v>11000</v>
      </c>
      <c r="D14" s="32">
        <v>13700</v>
      </c>
      <c r="E14" s="32">
        <v>12300</v>
      </c>
      <c r="F14" s="32">
        <v>11200</v>
      </c>
      <c r="G14" s="32">
        <v>11500</v>
      </c>
      <c r="H14" s="32">
        <v>11300</v>
      </c>
      <c r="I14" s="32">
        <v>14100</v>
      </c>
      <c r="J14" s="32">
        <v>14400</v>
      </c>
      <c r="K14" s="32">
        <v>14300</v>
      </c>
      <c r="L14" s="32">
        <v>15800</v>
      </c>
      <c r="M14" s="32">
        <v>11800</v>
      </c>
      <c r="N14" s="32">
        <v>14000</v>
      </c>
      <c r="O14" s="32">
        <v>20700</v>
      </c>
      <c r="P14" s="32">
        <v>13300</v>
      </c>
      <c r="Q14" s="32">
        <v>17400</v>
      </c>
    </row>
    <row r="15" spans="2:17" ht="14.25" customHeight="1">
      <c r="B15" s="6">
        <v>10</v>
      </c>
      <c r="C15" s="31">
        <v>15000</v>
      </c>
      <c r="D15" s="31">
        <v>10200</v>
      </c>
      <c r="E15" s="31">
        <v>12700</v>
      </c>
      <c r="F15" s="31">
        <v>10300</v>
      </c>
      <c r="G15" s="31">
        <v>15100</v>
      </c>
      <c r="H15" s="31">
        <v>12300</v>
      </c>
      <c r="I15" s="31">
        <v>8800</v>
      </c>
      <c r="J15" s="31">
        <v>11900</v>
      </c>
      <c r="K15" s="31">
        <v>10100</v>
      </c>
      <c r="L15" s="31">
        <v>13100</v>
      </c>
      <c r="M15" s="31">
        <v>15600</v>
      </c>
      <c r="N15" s="31">
        <v>14200</v>
      </c>
      <c r="O15" s="31">
        <v>16300</v>
      </c>
      <c r="P15" s="31">
        <v>13700</v>
      </c>
      <c r="Q15" s="31">
        <v>15100</v>
      </c>
    </row>
    <row r="16" spans="2:17" ht="14.25" customHeight="1">
      <c r="B16" s="6">
        <v>11</v>
      </c>
      <c r="C16" s="32">
        <v>9800</v>
      </c>
      <c r="D16" s="32">
        <v>10400</v>
      </c>
      <c r="E16" s="32">
        <v>10100</v>
      </c>
      <c r="F16" s="32">
        <v>12400</v>
      </c>
      <c r="G16" s="32">
        <v>10800</v>
      </c>
      <c r="H16" s="32">
        <v>11800</v>
      </c>
      <c r="I16" s="32">
        <v>9600</v>
      </c>
      <c r="J16" s="32">
        <v>13600</v>
      </c>
      <c r="K16" s="32">
        <v>11500</v>
      </c>
      <c r="L16" s="32">
        <v>11000</v>
      </c>
      <c r="M16" s="32">
        <v>12400</v>
      </c>
      <c r="N16" s="32">
        <v>11600</v>
      </c>
      <c r="O16" s="32">
        <v>14400</v>
      </c>
      <c r="P16" s="32">
        <v>15600</v>
      </c>
      <c r="Q16" s="32">
        <v>14900</v>
      </c>
    </row>
    <row r="17" spans="2:17" ht="14.25" customHeight="1">
      <c r="B17" s="6">
        <v>12</v>
      </c>
      <c r="C17" s="31">
        <v>13600</v>
      </c>
      <c r="D17" s="31">
        <v>12800</v>
      </c>
      <c r="E17" s="31">
        <v>13300</v>
      </c>
      <c r="F17" s="31">
        <v>8500</v>
      </c>
      <c r="G17" s="31">
        <v>8600</v>
      </c>
      <c r="H17" s="31">
        <v>8600</v>
      </c>
      <c r="I17" s="31">
        <v>13400</v>
      </c>
      <c r="J17" s="31">
        <v>11500</v>
      </c>
      <c r="K17" s="31">
        <v>12700</v>
      </c>
      <c r="L17" s="31">
        <v>9900</v>
      </c>
      <c r="M17" s="31">
        <v>14600</v>
      </c>
      <c r="N17" s="31">
        <v>12000</v>
      </c>
      <c r="O17" s="31">
        <v>11100</v>
      </c>
      <c r="P17" s="31">
        <v>13000</v>
      </c>
      <c r="Q17" s="31">
        <v>11900</v>
      </c>
    </row>
    <row r="18" spans="2:17" ht="14.25" customHeight="1">
      <c r="B18" s="6">
        <v>13</v>
      </c>
      <c r="C18" s="32">
        <v>12900</v>
      </c>
      <c r="D18" s="32">
        <v>6900</v>
      </c>
      <c r="E18" s="32">
        <v>10300</v>
      </c>
      <c r="F18" s="32">
        <v>10900</v>
      </c>
      <c r="G18" s="32">
        <v>10500</v>
      </c>
      <c r="H18" s="32">
        <v>10700</v>
      </c>
      <c r="I18" s="32">
        <v>8200</v>
      </c>
      <c r="J18" s="32">
        <v>6400</v>
      </c>
      <c r="K18" s="32">
        <v>7300</v>
      </c>
      <c r="L18" s="32">
        <v>13000</v>
      </c>
      <c r="M18" s="32">
        <v>8900</v>
      </c>
      <c r="N18" s="32">
        <v>11400</v>
      </c>
      <c r="O18" s="32">
        <v>9500</v>
      </c>
      <c r="P18" s="32">
        <v>14700</v>
      </c>
      <c r="Q18" s="32">
        <v>12000</v>
      </c>
    </row>
    <row r="19" spans="2:17" ht="14.25" customHeight="1">
      <c r="B19" s="6">
        <v>14</v>
      </c>
      <c r="C19" s="31">
        <v>9100</v>
      </c>
      <c r="D19" s="31">
        <v>9900</v>
      </c>
      <c r="E19" s="31">
        <v>9500</v>
      </c>
      <c r="F19" s="31">
        <v>9400</v>
      </c>
      <c r="G19" s="31">
        <v>5400</v>
      </c>
      <c r="H19" s="31">
        <v>7600</v>
      </c>
      <c r="I19" s="31">
        <v>11600</v>
      </c>
      <c r="J19" s="31">
        <v>8600</v>
      </c>
      <c r="K19" s="31">
        <v>10100</v>
      </c>
      <c r="L19" s="31">
        <v>7100</v>
      </c>
      <c r="M19" s="31">
        <v>5400</v>
      </c>
      <c r="N19" s="31">
        <v>6200</v>
      </c>
      <c r="O19" s="31">
        <v>12300</v>
      </c>
      <c r="P19" s="31">
        <v>7600</v>
      </c>
      <c r="Q19" s="31">
        <v>10200</v>
      </c>
    </row>
    <row r="20" spans="2:17" ht="14.25" customHeight="1">
      <c r="B20" s="6">
        <v>15</v>
      </c>
      <c r="C20" s="32">
        <v>12200</v>
      </c>
      <c r="D20" s="32">
        <v>6500</v>
      </c>
      <c r="E20" s="32">
        <v>9300</v>
      </c>
      <c r="F20" s="32">
        <v>7200</v>
      </c>
      <c r="G20" s="32">
        <v>8300</v>
      </c>
      <c r="H20" s="32">
        <v>7700</v>
      </c>
      <c r="I20" s="32">
        <v>7600</v>
      </c>
      <c r="J20" s="32">
        <v>4700</v>
      </c>
      <c r="K20" s="32">
        <v>6300</v>
      </c>
      <c r="L20" s="32">
        <v>12900</v>
      </c>
      <c r="M20" s="32">
        <v>9100</v>
      </c>
      <c r="N20" s="32">
        <v>11000</v>
      </c>
      <c r="O20" s="32">
        <v>6600</v>
      </c>
      <c r="P20" s="32">
        <v>6500</v>
      </c>
      <c r="Q20" s="32">
        <v>6600</v>
      </c>
    </row>
    <row r="21" spans="2:17" ht="14.25" customHeight="1">
      <c r="B21" s="6">
        <v>16</v>
      </c>
      <c r="C21" s="31">
        <v>5400</v>
      </c>
      <c r="D21" s="31">
        <v>7300</v>
      </c>
      <c r="E21" s="31">
        <v>6400</v>
      </c>
      <c r="F21" s="31">
        <v>11700</v>
      </c>
      <c r="G21" s="31">
        <v>5100</v>
      </c>
      <c r="H21" s="31">
        <v>7900</v>
      </c>
      <c r="I21" s="31">
        <v>8000</v>
      </c>
      <c r="J21" s="31">
        <v>6300</v>
      </c>
      <c r="K21" s="31">
        <v>7200</v>
      </c>
      <c r="L21" s="31">
        <v>7600</v>
      </c>
      <c r="M21" s="31">
        <v>5100</v>
      </c>
      <c r="N21" s="31">
        <v>6300</v>
      </c>
      <c r="O21" s="31">
        <v>11200</v>
      </c>
      <c r="P21" s="31">
        <v>10300</v>
      </c>
      <c r="Q21" s="31">
        <v>10700</v>
      </c>
    </row>
    <row r="22" spans="2:17" ht="14.25" customHeight="1">
      <c r="B22" s="6">
        <v>17</v>
      </c>
      <c r="C22" s="32">
        <v>8100</v>
      </c>
      <c r="D22" s="32">
        <v>5300</v>
      </c>
      <c r="E22" s="32">
        <v>6800</v>
      </c>
      <c r="F22" s="32">
        <v>4100</v>
      </c>
      <c r="G22" s="32">
        <v>5700</v>
      </c>
      <c r="H22" s="32">
        <v>4900</v>
      </c>
      <c r="I22" s="32">
        <v>9300</v>
      </c>
      <c r="J22" s="32">
        <v>4600</v>
      </c>
      <c r="K22" s="32">
        <v>6900</v>
      </c>
      <c r="L22" s="32">
        <v>7500</v>
      </c>
      <c r="M22" s="32">
        <v>5500</v>
      </c>
      <c r="N22" s="32">
        <v>6500</v>
      </c>
      <c r="O22" s="32">
        <v>7500</v>
      </c>
      <c r="P22" s="32">
        <v>4900</v>
      </c>
      <c r="Q22" s="32">
        <v>6100</v>
      </c>
    </row>
    <row r="23" spans="2:17" ht="14.25" customHeight="1">
      <c r="B23" s="6">
        <v>18</v>
      </c>
      <c r="C23" s="31">
        <v>5100</v>
      </c>
      <c r="D23" s="31">
        <v>4300</v>
      </c>
      <c r="E23" s="31">
        <v>4700</v>
      </c>
      <c r="F23" s="31">
        <v>5500</v>
      </c>
      <c r="G23" s="31">
        <v>3700</v>
      </c>
      <c r="H23" s="31">
        <v>4600</v>
      </c>
      <c r="I23" s="31">
        <v>4700</v>
      </c>
      <c r="J23" s="31">
        <v>4600</v>
      </c>
      <c r="K23" s="31">
        <v>4700</v>
      </c>
      <c r="L23" s="31">
        <v>6400</v>
      </c>
      <c r="M23" s="31">
        <v>4000</v>
      </c>
      <c r="N23" s="31">
        <v>5200</v>
      </c>
      <c r="O23" s="31">
        <v>4600</v>
      </c>
      <c r="P23" s="31">
        <v>4800</v>
      </c>
      <c r="Q23" s="31">
        <v>4700</v>
      </c>
    </row>
    <row r="24" spans="2:17" ht="14.25" customHeight="1">
      <c r="B24" s="6">
        <v>19</v>
      </c>
      <c r="C24" s="32">
        <v>6500</v>
      </c>
      <c r="D24" s="32">
        <v>4700</v>
      </c>
      <c r="E24" s="32">
        <v>5500</v>
      </c>
      <c r="F24" s="32">
        <v>5200</v>
      </c>
      <c r="G24" s="32">
        <v>4000</v>
      </c>
      <c r="H24" s="32">
        <v>4600</v>
      </c>
      <c r="I24" s="32">
        <v>4900</v>
      </c>
      <c r="J24" s="32">
        <v>3000</v>
      </c>
      <c r="K24" s="32">
        <v>3900</v>
      </c>
      <c r="L24" s="32">
        <v>4100</v>
      </c>
      <c r="M24" s="32">
        <v>4100</v>
      </c>
      <c r="N24" s="32">
        <v>4100</v>
      </c>
      <c r="O24" s="32">
        <v>4400</v>
      </c>
      <c r="P24" s="32">
        <v>3500</v>
      </c>
      <c r="Q24" s="32">
        <v>3900</v>
      </c>
    </row>
    <row r="25" spans="2:17" ht="14.25" customHeight="1">
      <c r="B25" s="6">
        <v>20</v>
      </c>
      <c r="C25" s="31">
        <v>6400</v>
      </c>
      <c r="D25" s="31">
        <v>5700</v>
      </c>
      <c r="E25" s="31">
        <v>6100</v>
      </c>
      <c r="F25" s="31">
        <v>5000</v>
      </c>
      <c r="G25" s="31">
        <v>4300</v>
      </c>
      <c r="H25" s="31">
        <v>4600</v>
      </c>
      <c r="I25" s="31">
        <v>4400</v>
      </c>
      <c r="J25" s="31">
        <v>3500</v>
      </c>
      <c r="K25" s="31">
        <v>3900</v>
      </c>
      <c r="L25" s="31">
        <v>4500</v>
      </c>
      <c r="M25" s="31">
        <v>3300</v>
      </c>
      <c r="N25" s="31">
        <v>3900</v>
      </c>
      <c r="O25" s="31">
        <v>4400</v>
      </c>
      <c r="P25" s="31">
        <v>4200</v>
      </c>
      <c r="Q25" s="31">
        <v>4300</v>
      </c>
    </row>
    <row r="26" spans="2:17" ht="14.25" customHeight="1">
      <c r="B26" s="6">
        <v>21</v>
      </c>
      <c r="C26" s="32">
        <v>6500</v>
      </c>
      <c r="D26" s="32">
        <v>5000</v>
      </c>
      <c r="E26" s="32">
        <v>5700</v>
      </c>
      <c r="F26" s="32">
        <v>5300</v>
      </c>
      <c r="G26" s="32">
        <v>4500</v>
      </c>
      <c r="H26" s="32">
        <v>4900</v>
      </c>
      <c r="I26" s="32">
        <v>4600</v>
      </c>
      <c r="J26" s="32">
        <v>4100</v>
      </c>
      <c r="K26" s="32">
        <v>4300</v>
      </c>
      <c r="L26" s="32">
        <v>4400</v>
      </c>
      <c r="M26" s="32">
        <v>3900</v>
      </c>
      <c r="N26" s="32">
        <v>4100</v>
      </c>
      <c r="O26" s="32">
        <v>4300</v>
      </c>
      <c r="P26" s="32">
        <v>3500</v>
      </c>
      <c r="Q26" s="32">
        <v>3900</v>
      </c>
    </row>
    <row r="27" spans="2:17" ht="14.25" customHeight="1">
      <c r="B27" s="6">
        <v>22</v>
      </c>
      <c r="C27" s="31">
        <v>4200</v>
      </c>
      <c r="D27" s="31">
        <v>5400</v>
      </c>
      <c r="E27" s="31">
        <v>4800</v>
      </c>
      <c r="F27" s="31">
        <v>5600</v>
      </c>
      <c r="G27" s="31">
        <v>4700</v>
      </c>
      <c r="H27" s="31">
        <v>5100</v>
      </c>
      <c r="I27" s="31">
        <v>5400</v>
      </c>
      <c r="J27" s="31">
        <v>4500</v>
      </c>
      <c r="K27" s="31">
        <v>4900</v>
      </c>
      <c r="L27" s="31">
        <v>4900</v>
      </c>
      <c r="M27" s="31">
        <v>4700</v>
      </c>
      <c r="N27" s="31">
        <v>4800</v>
      </c>
      <c r="O27" s="31">
        <v>5200</v>
      </c>
      <c r="P27" s="31">
        <v>3900</v>
      </c>
      <c r="Q27" s="31">
        <v>4600</v>
      </c>
    </row>
    <row r="28" spans="2:17" ht="14.25" customHeight="1">
      <c r="B28" s="6">
        <v>23</v>
      </c>
      <c r="C28" s="32">
        <v>5900</v>
      </c>
      <c r="D28" s="32">
        <v>5400</v>
      </c>
      <c r="E28" s="32">
        <v>5600</v>
      </c>
      <c r="F28" s="32">
        <v>3600</v>
      </c>
      <c r="G28" s="32">
        <v>4500</v>
      </c>
      <c r="H28" s="32">
        <v>4100</v>
      </c>
      <c r="I28" s="32">
        <v>4700</v>
      </c>
      <c r="J28" s="32">
        <v>4600</v>
      </c>
      <c r="K28" s="32">
        <v>4600</v>
      </c>
      <c r="L28" s="32">
        <v>5300</v>
      </c>
      <c r="M28" s="32">
        <v>4400</v>
      </c>
      <c r="N28" s="32">
        <v>4800</v>
      </c>
      <c r="O28" s="32">
        <v>5600</v>
      </c>
      <c r="P28" s="32">
        <v>4500</v>
      </c>
      <c r="Q28" s="32">
        <v>5000</v>
      </c>
    </row>
    <row r="29" spans="2:17" ht="14.25" customHeight="1">
      <c r="B29" s="6">
        <v>24</v>
      </c>
      <c r="C29" s="31">
        <v>6700</v>
      </c>
      <c r="D29" s="31">
        <v>4300</v>
      </c>
      <c r="E29" s="31">
        <v>5300</v>
      </c>
      <c r="F29" s="31">
        <v>5900</v>
      </c>
      <c r="G29" s="31">
        <v>5000</v>
      </c>
      <c r="H29" s="31">
        <v>5400</v>
      </c>
      <c r="I29" s="31">
        <v>3100</v>
      </c>
      <c r="J29" s="31">
        <v>4100</v>
      </c>
      <c r="K29" s="31">
        <v>3700</v>
      </c>
      <c r="L29" s="31">
        <v>5400</v>
      </c>
      <c r="M29" s="31">
        <v>4400</v>
      </c>
      <c r="N29" s="31">
        <v>4900</v>
      </c>
      <c r="O29" s="31">
        <v>5700</v>
      </c>
      <c r="P29" s="31">
        <v>3600</v>
      </c>
      <c r="Q29" s="31">
        <v>4500</v>
      </c>
    </row>
    <row r="30" spans="2:17" ht="14.25" customHeight="1">
      <c r="B30" s="6">
        <v>25</v>
      </c>
      <c r="C30" s="32">
        <v>4900</v>
      </c>
      <c r="D30" s="32">
        <v>5300</v>
      </c>
      <c r="E30" s="32">
        <v>5100</v>
      </c>
      <c r="F30" s="32">
        <v>5500</v>
      </c>
      <c r="G30" s="32">
        <v>4100</v>
      </c>
      <c r="H30" s="32">
        <v>4700</v>
      </c>
      <c r="I30" s="32">
        <v>5600</v>
      </c>
      <c r="J30" s="32">
        <v>4800</v>
      </c>
      <c r="K30" s="32">
        <v>5100</v>
      </c>
      <c r="L30" s="32">
        <v>3700</v>
      </c>
      <c r="M30" s="32">
        <v>4300</v>
      </c>
      <c r="N30" s="32">
        <v>4100</v>
      </c>
      <c r="O30" s="32">
        <v>5500</v>
      </c>
      <c r="P30" s="32">
        <v>4300</v>
      </c>
      <c r="Q30" s="32">
        <v>4800</v>
      </c>
    </row>
    <row r="31" spans="2:17" ht="14.25" customHeight="1">
      <c r="B31" s="6">
        <v>26</v>
      </c>
      <c r="C31" s="31">
        <v>5300</v>
      </c>
      <c r="D31" s="31">
        <v>3700</v>
      </c>
      <c r="E31" s="31">
        <v>4300</v>
      </c>
      <c r="F31" s="31">
        <v>4500</v>
      </c>
      <c r="G31" s="31">
        <v>4000</v>
      </c>
      <c r="H31" s="31">
        <v>4200</v>
      </c>
      <c r="I31" s="31">
        <v>5600</v>
      </c>
      <c r="J31" s="31">
        <v>3600</v>
      </c>
      <c r="K31" s="31">
        <v>4400</v>
      </c>
      <c r="L31" s="31">
        <v>5700</v>
      </c>
      <c r="M31" s="31">
        <v>4700</v>
      </c>
      <c r="N31" s="31">
        <v>5100</v>
      </c>
      <c r="O31" s="31">
        <v>3200</v>
      </c>
      <c r="P31" s="31">
        <v>4400</v>
      </c>
      <c r="Q31" s="31">
        <v>3900</v>
      </c>
    </row>
    <row r="32" spans="2:17" ht="14.25" customHeight="1">
      <c r="B32" s="6">
        <v>27</v>
      </c>
      <c r="C32" s="32">
        <v>5300</v>
      </c>
      <c r="D32" s="32">
        <v>5400</v>
      </c>
      <c r="E32" s="32">
        <v>5300</v>
      </c>
      <c r="F32" s="32">
        <v>4900</v>
      </c>
      <c r="G32" s="32">
        <v>3300</v>
      </c>
      <c r="H32" s="32">
        <v>4000</v>
      </c>
      <c r="I32" s="32">
        <v>4100</v>
      </c>
      <c r="J32" s="32">
        <v>4200</v>
      </c>
      <c r="K32" s="32">
        <v>4100</v>
      </c>
      <c r="L32" s="32">
        <v>5400</v>
      </c>
      <c r="M32" s="32">
        <v>3600</v>
      </c>
      <c r="N32" s="32">
        <v>4300</v>
      </c>
      <c r="O32" s="32">
        <v>5600</v>
      </c>
      <c r="P32" s="32">
        <v>4300</v>
      </c>
      <c r="Q32" s="32">
        <v>4800</v>
      </c>
    </row>
    <row r="33" spans="2:17" ht="14.25" customHeight="1">
      <c r="B33" s="6">
        <v>28</v>
      </c>
      <c r="C33" s="31">
        <v>4300</v>
      </c>
      <c r="D33" s="31">
        <v>4500</v>
      </c>
      <c r="E33" s="31">
        <v>4400</v>
      </c>
      <c r="F33" s="31">
        <v>4100</v>
      </c>
      <c r="G33" s="31">
        <v>4400</v>
      </c>
      <c r="H33" s="31">
        <v>4300</v>
      </c>
      <c r="I33" s="31">
        <v>4600</v>
      </c>
      <c r="J33" s="31">
        <v>3100</v>
      </c>
      <c r="K33" s="31">
        <v>3700</v>
      </c>
      <c r="L33" s="31">
        <v>4600</v>
      </c>
      <c r="M33" s="31">
        <v>3500</v>
      </c>
      <c r="N33" s="31">
        <v>4000</v>
      </c>
      <c r="O33" s="31">
        <v>5700</v>
      </c>
      <c r="P33" s="31">
        <v>3400</v>
      </c>
      <c r="Q33" s="31">
        <v>4200</v>
      </c>
    </row>
    <row r="34" spans="2:17" ht="14.25" customHeight="1">
      <c r="B34" s="6">
        <v>29</v>
      </c>
      <c r="C34" s="32">
        <v>5200</v>
      </c>
      <c r="D34" s="32">
        <v>3500</v>
      </c>
      <c r="E34" s="32">
        <v>4200</v>
      </c>
      <c r="F34" s="32">
        <v>4200</v>
      </c>
      <c r="G34" s="32">
        <v>3900</v>
      </c>
      <c r="H34" s="32">
        <v>4000</v>
      </c>
      <c r="I34" s="32">
        <v>4000</v>
      </c>
      <c r="J34" s="32">
        <v>4500</v>
      </c>
      <c r="K34" s="32">
        <v>4300</v>
      </c>
      <c r="L34" s="32">
        <v>5000</v>
      </c>
      <c r="M34" s="32">
        <v>3300</v>
      </c>
      <c r="N34" s="32">
        <v>3900</v>
      </c>
      <c r="O34" s="32">
        <v>4600</v>
      </c>
      <c r="P34" s="32">
        <v>3400</v>
      </c>
      <c r="Q34" s="32">
        <v>3900</v>
      </c>
    </row>
    <row r="35" spans="2:17" ht="14.25" customHeight="1">
      <c r="B35" s="6">
        <v>30</v>
      </c>
      <c r="C35" s="31">
        <v>6000</v>
      </c>
      <c r="D35" s="31">
        <v>2800</v>
      </c>
      <c r="E35" s="31">
        <v>4000</v>
      </c>
      <c r="F35" s="31">
        <v>4600</v>
      </c>
      <c r="G35" s="31">
        <v>3300</v>
      </c>
      <c r="H35" s="31">
        <v>3800</v>
      </c>
      <c r="I35" s="31">
        <v>3800</v>
      </c>
      <c r="J35" s="31">
        <v>3900</v>
      </c>
      <c r="K35" s="31">
        <v>3900</v>
      </c>
      <c r="L35" s="31">
        <v>4700</v>
      </c>
      <c r="M35" s="31">
        <v>5000</v>
      </c>
      <c r="N35" s="31">
        <v>4900</v>
      </c>
      <c r="O35" s="31">
        <v>5000</v>
      </c>
      <c r="P35" s="31">
        <v>3500</v>
      </c>
      <c r="Q35" s="31">
        <v>4100</v>
      </c>
    </row>
    <row r="36" spans="2:17" ht="14.25" customHeight="1">
      <c r="B36" s="6">
        <v>31</v>
      </c>
      <c r="C36" s="32">
        <v>4800</v>
      </c>
      <c r="D36" s="32">
        <v>4600</v>
      </c>
      <c r="E36" s="32">
        <v>4600</v>
      </c>
      <c r="F36" s="32">
        <v>4400</v>
      </c>
      <c r="G36" s="32">
        <v>2900</v>
      </c>
      <c r="H36" s="32">
        <v>3500</v>
      </c>
      <c r="I36" s="32">
        <v>5400</v>
      </c>
      <c r="J36" s="32">
        <v>3800</v>
      </c>
      <c r="K36" s="32">
        <v>4400</v>
      </c>
      <c r="L36" s="32">
        <v>4500</v>
      </c>
      <c r="M36" s="32">
        <v>4300</v>
      </c>
      <c r="N36" s="32">
        <v>4400</v>
      </c>
      <c r="O36" s="32">
        <v>4500</v>
      </c>
      <c r="P36" s="32">
        <v>5700</v>
      </c>
      <c r="Q36" s="32">
        <v>5200</v>
      </c>
    </row>
    <row r="37" spans="2:17" ht="14.25" customHeight="1">
      <c r="B37" s="6">
        <v>32</v>
      </c>
      <c r="C37" s="31">
        <v>5000</v>
      </c>
      <c r="D37" s="31">
        <v>4200</v>
      </c>
      <c r="E37" s="31">
        <v>4500</v>
      </c>
      <c r="F37" s="31">
        <v>4600</v>
      </c>
      <c r="G37" s="31">
        <v>4200</v>
      </c>
      <c r="H37" s="31">
        <v>4300</v>
      </c>
      <c r="I37" s="31">
        <v>4000</v>
      </c>
      <c r="J37" s="31">
        <v>2800</v>
      </c>
      <c r="K37" s="31">
        <v>3300</v>
      </c>
      <c r="L37" s="31">
        <v>5000</v>
      </c>
      <c r="M37" s="31">
        <v>3500</v>
      </c>
      <c r="N37" s="31">
        <v>4100</v>
      </c>
      <c r="O37" s="31">
        <v>3600</v>
      </c>
      <c r="P37" s="31">
        <v>4600</v>
      </c>
      <c r="Q37" s="31">
        <v>4200</v>
      </c>
    </row>
    <row r="38" spans="2:17" ht="14.25" customHeight="1">
      <c r="B38" s="6">
        <v>33</v>
      </c>
      <c r="C38" s="32">
        <v>4800</v>
      </c>
      <c r="D38" s="32">
        <v>4600</v>
      </c>
      <c r="E38" s="32">
        <v>4700</v>
      </c>
      <c r="F38" s="32">
        <v>4500</v>
      </c>
      <c r="G38" s="32">
        <v>4700</v>
      </c>
      <c r="H38" s="32">
        <v>4600</v>
      </c>
      <c r="I38" s="32">
        <v>4400</v>
      </c>
      <c r="J38" s="32">
        <v>4800</v>
      </c>
      <c r="K38" s="32">
        <v>4700</v>
      </c>
      <c r="L38" s="32">
        <v>4800</v>
      </c>
      <c r="M38" s="32">
        <v>2900</v>
      </c>
      <c r="N38" s="32">
        <v>3600</v>
      </c>
      <c r="O38" s="32">
        <v>5300</v>
      </c>
      <c r="P38" s="32">
        <v>3600</v>
      </c>
      <c r="Q38" s="32">
        <v>4300</v>
      </c>
    </row>
    <row r="39" spans="2:17" ht="14.25" customHeight="1">
      <c r="B39" s="6">
        <v>34</v>
      </c>
      <c r="C39" s="31">
        <v>5000</v>
      </c>
      <c r="D39" s="31">
        <v>3400</v>
      </c>
      <c r="E39" s="31">
        <v>4000</v>
      </c>
      <c r="F39" s="31">
        <v>4300</v>
      </c>
      <c r="G39" s="31">
        <v>3800</v>
      </c>
      <c r="H39" s="31">
        <v>4000</v>
      </c>
      <c r="I39" s="31">
        <v>4300</v>
      </c>
      <c r="J39" s="31">
        <v>3900</v>
      </c>
      <c r="K39" s="31">
        <v>4000</v>
      </c>
      <c r="L39" s="31">
        <v>5000</v>
      </c>
      <c r="M39" s="31">
        <v>4900</v>
      </c>
      <c r="N39" s="31">
        <v>5000</v>
      </c>
      <c r="O39" s="31">
        <v>4600</v>
      </c>
      <c r="P39" s="31">
        <v>3300</v>
      </c>
      <c r="Q39" s="31">
        <v>3800</v>
      </c>
    </row>
    <row r="40" spans="2:17" ht="14.25" customHeight="1">
      <c r="B40" s="6">
        <v>35</v>
      </c>
      <c r="C40" s="32">
        <v>4400</v>
      </c>
      <c r="D40" s="32">
        <v>4100</v>
      </c>
      <c r="E40" s="32">
        <v>4200</v>
      </c>
      <c r="F40" s="32">
        <v>5000</v>
      </c>
      <c r="G40" s="32">
        <v>3100</v>
      </c>
      <c r="H40" s="32">
        <v>3800</v>
      </c>
      <c r="I40" s="32">
        <v>4700</v>
      </c>
      <c r="J40" s="32">
        <v>3800</v>
      </c>
      <c r="K40" s="32">
        <v>4100</v>
      </c>
      <c r="L40" s="32">
        <v>4000</v>
      </c>
      <c r="M40" s="32">
        <v>4100</v>
      </c>
      <c r="N40" s="32">
        <v>4000</v>
      </c>
      <c r="O40" s="32">
        <v>5100</v>
      </c>
      <c r="P40" s="32">
        <v>4900</v>
      </c>
      <c r="Q40" s="32">
        <v>5000</v>
      </c>
    </row>
    <row r="41" spans="2:17" ht="14.25" customHeight="1">
      <c r="B41" s="6">
        <v>36</v>
      </c>
      <c r="C41" s="31">
        <v>5800</v>
      </c>
      <c r="D41" s="31">
        <v>4500</v>
      </c>
      <c r="E41" s="31">
        <v>5000</v>
      </c>
      <c r="F41" s="31">
        <v>4700</v>
      </c>
      <c r="G41" s="31">
        <v>3500</v>
      </c>
      <c r="H41" s="31">
        <v>4000</v>
      </c>
      <c r="I41" s="31">
        <v>5100</v>
      </c>
      <c r="J41" s="31">
        <v>3200</v>
      </c>
      <c r="K41" s="31">
        <v>3900</v>
      </c>
      <c r="L41" s="31">
        <v>4600</v>
      </c>
      <c r="M41" s="31">
        <v>3900</v>
      </c>
      <c r="N41" s="31">
        <v>4200</v>
      </c>
      <c r="O41" s="31">
        <v>4300</v>
      </c>
      <c r="P41" s="31">
        <v>3800</v>
      </c>
      <c r="Q41" s="31">
        <v>4000</v>
      </c>
    </row>
    <row r="42" spans="2:17" ht="14.25" customHeight="1">
      <c r="B42" s="6">
        <v>37</v>
      </c>
      <c r="C42" s="32">
        <v>5500</v>
      </c>
      <c r="D42" s="32">
        <v>4000</v>
      </c>
      <c r="E42" s="32">
        <v>4600</v>
      </c>
      <c r="F42" s="32">
        <v>4900</v>
      </c>
      <c r="G42" s="32">
        <v>5000</v>
      </c>
      <c r="H42" s="32">
        <v>4900</v>
      </c>
      <c r="I42" s="32">
        <v>4500</v>
      </c>
      <c r="J42" s="32">
        <v>3400</v>
      </c>
      <c r="K42" s="32">
        <v>3800</v>
      </c>
      <c r="L42" s="32">
        <v>5000</v>
      </c>
      <c r="M42" s="32">
        <v>3700</v>
      </c>
      <c r="N42" s="32">
        <v>4200</v>
      </c>
      <c r="O42" s="32">
        <v>5200</v>
      </c>
      <c r="P42" s="32">
        <v>3800</v>
      </c>
      <c r="Q42" s="32">
        <v>4300</v>
      </c>
    </row>
    <row r="43" spans="2:17" ht="14.25" customHeight="1">
      <c r="B43" s="6">
        <v>38</v>
      </c>
      <c r="C43" s="31">
        <v>5200</v>
      </c>
      <c r="D43" s="31">
        <v>4600</v>
      </c>
      <c r="E43" s="31">
        <v>4800</v>
      </c>
      <c r="F43" s="31">
        <v>5400</v>
      </c>
      <c r="G43" s="31">
        <v>3900</v>
      </c>
      <c r="H43" s="31">
        <v>4400</v>
      </c>
      <c r="I43" s="31">
        <v>4900</v>
      </c>
      <c r="J43" s="31">
        <v>4700</v>
      </c>
      <c r="K43" s="31">
        <v>4700</v>
      </c>
      <c r="L43" s="31">
        <v>4900</v>
      </c>
      <c r="M43" s="31">
        <v>4000</v>
      </c>
      <c r="N43" s="31">
        <v>4400</v>
      </c>
      <c r="O43" s="31">
        <v>5300</v>
      </c>
      <c r="P43" s="31">
        <v>3500</v>
      </c>
      <c r="Q43" s="31">
        <v>4200</v>
      </c>
    </row>
    <row r="44" spans="2:17" ht="14.25" customHeight="1">
      <c r="B44" s="6">
        <v>39</v>
      </c>
      <c r="C44" s="32">
        <v>5100</v>
      </c>
      <c r="D44" s="32">
        <v>4700</v>
      </c>
      <c r="E44" s="32">
        <v>4900</v>
      </c>
      <c r="F44" s="32">
        <v>5000</v>
      </c>
      <c r="G44" s="32">
        <v>4400</v>
      </c>
      <c r="H44" s="32">
        <v>4600</v>
      </c>
      <c r="I44" s="32">
        <v>4800</v>
      </c>
      <c r="J44" s="32">
        <v>4100</v>
      </c>
      <c r="K44" s="32">
        <v>4400</v>
      </c>
      <c r="L44" s="32">
        <v>4300</v>
      </c>
      <c r="M44" s="32">
        <v>5200</v>
      </c>
      <c r="N44" s="32">
        <v>4800</v>
      </c>
      <c r="O44" s="32">
        <v>4500</v>
      </c>
      <c r="P44" s="32">
        <v>4100</v>
      </c>
      <c r="Q44" s="32">
        <v>4200</v>
      </c>
    </row>
    <row r="45" spans="2:17" ht="14.25" customHeight="1">
      <c r="B45" s="6">
        <v>40</v>
      </c>
      <c r="C45" s="31">
        <v>5300</v>
      </c>
      <c r="D45" s="31">
        <v>5000</v>
      </c>
      <c r="E45" s="31">
        <v>5100</v>
      </c>
      <c r="F45" s="31">
        <v>5000</v>
      </c>
      <c r="G45" s="31">
        <v>4200</v>
      </c>
      <c r="H45" s="31">
        <v>4500</v>
      </c>
      <c r="I45" s="31">
        <v>5100</v>
      </c>
      <c r="J45" s="31">
        <v>4500</v>
      </c>
      <c r="K45" s="31">
        <v>4700</v>
      </c>
      <c r="L45" s="31">
        <v>4300</v>
      </c>
      <c r="M45" s="31">
        <v>4000</v>
      </c>
      <c r="N45" s="31">
        <v>4100</v>
      </c>
      <c r="O45" s="31">
        <v>4400</v>
      </c>
      <c r="P45" s="31">
        <v>5500</v>
      </c>
      <c r="Q45" s="31">
        <v>5000</v>
      </c>
    </row>
    <row r="46" spans="2:17" ht="14.25" customHeight="1">
      <c r="B46" s="6">
        <v>41</v>
      </c>
      <c r="C46" s="32">
        <v>6000</v>
      </c>
      <c r="D46" s="32">
        <v>4500</v>
      </c>
      <c r="E46" s="32">
        <v>5100</v>
      </c>
      <c r="F46" s="32">
        <v>4800</v>
      </c>
      <c r="G46" s="32">
        <v>4300</v>
      </c>
      <c r="H46" s="32">
        <v>4500</v>
      </c>
      <c r="I46" s="32">
        <v>5000</v>
      </c>
      <c r="J46" s="32">
        <v>4400</v>
      </c>
      <c r="K46" s="32">
        <v>4600</v>
      </c>
      <c r="L46" s="32">
        <v>5600</v>
      </c>
      <c r="M46" s="32">
        <v>5100</v>
      </c>
      <c r="N46" s="32">
        <v>5300</v>
      </c>
      <c r="O46" s="32">
        <v>4300</v>
      </c>
      <c r="P46" s="32">
        <v>4100</v>
      </c>
      <c r="Q46" s="32">
        <v>4200</v>
      </c>
    </row>
    <row r="47" spans="2:17" ht="14.25" customHeight="1">
      <c r="B47" s="6">
        <v>42</v>
      </c>
      <c r="C47" s="31">
        <v>5700</v>
      </c>
      <c r="D47" s="31">
        <v>5300</v>
      </c>
      <c r="E47" s="31">
        <v>5500</v>
      </c>
      <c r="F47" s="31">
        <v>4600</v>
      </c>
      <c r="G47" s="31">
        <v>4300</v>
      </c>
      <c r="H47" s="31">
        <v>4500</v>
      </c>
      <c r="I47" s="31">
        <v>4300</v>
      </c>
      <c r="J47" s="31">
        <v>4600</v>
      </c>
      <c r="K47" s="31">
        <v>4500</v>
      </c>
      <c r="L47" s="31">
        <v>4200</v>
      </c>
      <c r="M47" s="31">
        <v>4900</v>
      </c>
      <c r="N47" s="31">
        <v>4600</v>
      </c>
      <c r="O47" s="31">
        <v>5500</v>
      </c>
      <c r="P47" s="31">
        <v>5200</v>
      </c>
      <c r="Q47" s="31">
        <v>5300</v>
      </c>
    </row>
    <row r="48" spans="2:17" ht="14.25" customHeight="1">
      <c r="B48" s="6">
        <v>43</v>
      </c>
      <c r="C48" s="32">
        <v>5100</v>
      </c>
      <c r="D48" s="32">
        <v>4600</v>
      </c>
      <c r="E48" s="32">
        <v>4800</v>
      </c>
      <c r="F48" s="32">
        <v>6000</v>
      </c>
      <c r="G48" s="32">
        <v>5200</v>
      </c>
      <c r="H48" s="32">
        <v>5500</v>
      </c>
      <c r="I48" s="32">
        <v>5000</v>
      </c>
      <c r="J48" s="32">
        <v>4000</v>
      </c>
      <c r="K48" s="32">
        <v>4400</v>
      </c>
      <c r="L48" s="32">
        <v>4500</v>
      </c>
      <c r="M48" s="32">
        <v>4500</v>
      </c>
      <c r="N48" s="32">
        <v>4500</v>
      </c>
      <c r="O48" s="32">
        <v>4500</v>
      </c>
      <c r="P48" s="32">
        <v>4700</v>
      </c>
      <c r="Q48" s="32">
        <v>4600</v>
      </c>
    </row>
    <row r="49" spans="2:17" ht="14.25" customHeight="1">
      <c r="B49" s="6">
        <v>44</v>
      </c>
      <c r="C49" s="31">
        <v>5400</v>
      </c>
      <c r="D49" s="31">
        <v>5500</v>
      </c>
      <c r="E49" s="31">
        <v>5400</v>
      </c>
      <c r="F49" s="31">
        <v>4300</v>
      </c>
      <c r="G49" s="31">
        <v>4200</v>
      </c>
      <c r="H49" s="31">
        <v>4300</v>
      </c>
      <c r="I49" s="31">
        <v>5300</v>
      </c>
      <c r="J49" s="31">
        <v>5200</v>
      </c>
      <c r="K49" s="31">
        <v>5200</v>
      </c>
      <c r="L49" s="31">
        <v>4300</v>
      </c>
      <c r="M49" s="31">
        <v>4300</v>
      </c>
      <c r="N49" s="31">
        <v>4300</v>
      </c>
      <c r="O49" s="31">
        <v>4600</v>
      </c>
      <c r="P49" s="31">
        <v>4700</v>
      </c>
      <c r="Q49" s="31">
        <v>4700</v>
      </c>
    </row>
    <row r="50" spans="2:17" ht="14.25" customHeight="1">
      <c r="B50" s="6">
        <v>45</v>
      </c>
      <c r="C50" s="32">
        <v>5400</v>
      </c>
      <c r="D50" s="32">
        <v>5200</v>
      </c>
      <c r="E50" s="32">
        <v>5300</v>
      </c>
      <c r="F50" s="32">
        <v>5000</v>
      </c>
      <c r="G50" s="32">
        <v>5300</v>
      </c>
      <c r="H50" s="32">
        <v>5200</v>
      </c>
      <c r="I50" s="32">
        <v>4600</v>
      </c>
      <c r="J50" s="32">
        <v>4200</v>
      </c>
      <c r="K50" s="32">
        <v>4400</v>
      </c>
      <c r="L50" s="32">
        <v>5200</v>
      </c>
      <c r="M50" s="32">
        <v>5300</v>
      </c>
      <c r="N50" s="32">
        <v>5300</v>
      </c>
      <c r="O50" s="32">
        <v>5400</v>
      </c>
      <c r="P50" s="32">
        <v>4300</v>
      </c>
      <c r="Q50" s="32">
        <v>4700</v>
      </c>
    </row>
    <row r="51" spans="2:17" ht="14.25" customHeight="1">
      <c r="B51" s="6">
        <v>46</v>
      </c>
      <c r="C51" s="31">
        <v>6300</v>
      </c>
      <c r="D51" s="31">
        <v>4900</v>
      </c>
      <c r="E51" s="31">
        <v>5400</v>
      </c>
      <c r="F51" s="31">
        <v>5000</v>
      </c>
      <c r="G51" s="31">
        <v>5300</v>
      </c>
      <c r="H51" s="31">
        <v>5200</v>
      </c>
      <c r="I51" s="31">
        <v>4600</v>
      </c>
      <c r="J51" s="31">
        <v>5000</v>
      </c>
      <c r="K51" s="31">
        <v>4900</v>
      </c>
      <c r="L51" s="31">
        <v>4800</v>
      </c>
      <c r="M51" s="31">
        <v>4600</v>
      </c>
      <c r="N51" s="31">
        <v>4700</v>
      </c>
      <c r="O51" s="31">
        <v>5100</v>
      </c>
      <c r="P51" s="31">
        <v>5300</v>
      </c>
      <c r="Q51" s="31">
        <v>5200</v>
      </c>
    </row>
    <row r="52" spans="2:17" ht="14.25" customHeight="1">
      <c r="B52" s="6">
        <v>47</v>
      </c>
      <c r="C52" s="32">
        <v>4700</v>
      </c>
      <c r="D52" s="32">
        <v>5100</v>
      </c>
      <c r="E52" s="32">
        <v>4900</v>
      </c>
      <c r="F52" s="32">
        <v>5800</v>
      </c>
      <c r="G52" s="32">
        <v>4700</v>
      </c>
      <c r="H52" s="32">
        <v>5100</v>
      </c>
      <c r="I52" s="32">
        <v>4800</v>
      </c>
      <c r="J52" s="32">
        <v>5000</v>
      </c>
      <c r="K52" s="32">
        <v>4900</v>
      </c>
      <c r="L52" s="32">
        <v>4700</v>
      </c>
      <c r="M52" s="32">
        <v>5200</v>
      </c>
      <c r="N52" s="32">
        <v>5000</v>
      </c>
      <c r="O52" s="32">
        <v>5200</v>
      </c>
      <c r="P52" s="32">
        <v>4800</v>
      </c>
      <c r="Q52" s="32">
        <v>5000</v>
      </c>
    </row>
    <row r="53" spans="2:17" ht="14.25" customHeight="1">
      <c r="B53" s="6">
        <v>48</v>
      </c>
      <c r="C53" s="31">
        <v>5000</v>
      </c>
      <c r="D53" s="31">
        <v>5400</v>
      </c>
      <c r="E53" s="31">
        <v>5200</v>
      </c>
      <c r="F53" s="31">
        <v>4800</v>
      </c>
      <c r="G53" s="31">
        <v>4700</v>
      </c>
      <c r="H53" s="31">
        <v>4800</v>
      </c>
      <c r="I53" s="31">
        <v>5700</v>
      </c>
      <c r="J53" s="31">
        <v>4800</v>
      </c>
      <c r="K53" s="31">
        <v>5200</v>
      </c>
      <c r="L53" s="31">
        <v>4900</v>
      </c>
      <c r="M53" s="31">
        <v>5300</v>
      </c>
      <c r="N53" s="31">
        <v>5100</v>
      </c>
      <c r="O53" s="31">
        <v>5200</v>
      </c>
      <c r="P53" s="31">
        <v>5400</v>
      </c>
      <c r="Q53" s="31">
        <v>5300</v>
      </c>
    </row>
    <row r="54" spans="2:17" ht="14.25" customHeight="1">
      <c r="B54" s="6">
        <v>49</v>
      </c>
      <c r="C54" s="32">
        <v>5400</v>
      </c>
      <c r="D54" s="32">
        <v>5200</v>
      </c>
      <c r="E54" s="32">
        <v>5300</v>
      </c>
      <c r="F54" s="32">
        <v>4700</v>
      </c>
      <c r="G54" s="32">
        <v>5100</v>
      </c>
      <c r="H54" s="32">
        <v>4900</v>
      </c>
      <c r="I54" s="32">
        <v>4900</v>
      </c>
      <c r="J54" s="32">
        <v>4700</v>
      </c>
      <c r="K54" s="32">
        <v>4800</v>
      </c>
      <c r="L54" s="32">
        <v>6000</v>
      </c>
      <c r="M54" s="32">
        <v>5200</v>
      </c>
      <c r="N54" s="32">
        <v>5500</v>
      </c>
      <c r="O54" s="32">
        <v>4800</v>
      </c>
      <c r="P54" s="32">
        <v>5600</v>
      </c>
      <c r="Q54" s="32">
        <v>5300</v>
      </c>
    </row>
    <row r="55" spans="2:17" ht="14.25" customHeight="1">
      <c r="B55" s="6">
        <v>50</v>
      </c>
      <c r="C55" s="31">
        <v>4900</v>
      </c>
      <c r="D55" s="31">
        <v>4800</v>
      </c>
      <c r="E55" s="31">
        <v>4800</v>
      </c>
      <c r="F55" s="31">
        <v>4600</v>
      </c>
      <c r="G55" s="31">
        <v>5000</v>
      </c>
      <c r="H55" s="31">
        <v>4800</v>
      </c>
      <c r="I55" s="31">
        <v>4600</v>
      </c>
      <c r="J55" s="31">
        <v>5000</v>
      </c>
      <c r="K55" s="31">
        <v>4900</v>
      </c>
      <c r="L55" s="31">
        <v>5100</v>
      </c>
      <c r="M55" s="31">
        <v>5100</v>
      </c>
      <c r="N55" s="31">
        <v>5100</v>
      </c>
      <c r="O55" s="31">
        <v>6000</v>
      </c>
      <c r="P55" s="31">
        <v>5000</v>
      </c>
      <c r="Q55" s="31">
        <v>5400</v>
      </c>
    </row>
    <row r="56" spans="2:17" ht="14.25" customHeight="1">
      <c r="B56" s="6">
        <v>51</v>
      </c>
      <c r="C56" s="32">
        <v>5000</v>
      </c>
      <c r="D56" s="32">
        <v>5300</v>
      </c>
      <c r="E56" s="32">
        <v>5200</v>
      </c>
      <c r="F56" s="32">
        <v>4800</v>
      </c>
      <c r="G56" s="32">
        <v>4500</v>
      </c>
      <c r="H56" s="32">
        <v>4600</v>
      </c>
      <c r="I56" s="32">
        <v>4600</v>
      </c>
      <c r="J56" s="32">
        <v>4700</v>
      </c>
      <c r="K56" s="32">
        <v>4700</v>
      </c>
      <c r="L56" s="32">
        <v>5000</v>
      </c>
      <c r="M56" s="32">
        <v>5500</v>
      </c>
      <c r="N56" s="32">
        <v>5300</v>
      </c>
      <c r="O56" s="32">
        <v>5300</v>
      </c>
      <c r="P56" s="32">
        <v>5400</v>
      </c>
      <c r="Q56" s="32">
        <v>5400</v>
      </c>
    </row>
    <row r="57" spans="2:17" ht="14.25" customHeight="1">
      <c r="B57" s="6">
        <v>52</v>
      </c>
      <c r="C57" s="31">
        <v>4900</v>
      </c>
      <c r="D57" s="31">
        <v>5200</v>
      </c>
      <c r="E57" s="31">
        <v>5100</v>
      </c>
      <c r="F57" s="31">
        <v>4800</v>
      </c>
      <c r="G57" s="31">
        <v>5200</v>
      </c>
      <c r="H57" s="31">
        <v>5000</v>
      </c>
      <c r="I57" s="31">
        <v>4800</v>
      </c>
      <c r="J57" s="31">
        <v>4700</v>
      </c>
      <c r="K57" s="31">
        <v>4700</v>
      </c>
      <c r="L57" s="31">
        <v>4800</v>
      </c>
      <c r="M57" s="31">
        <v>5000</v>
      </c>
      <c r="N57" s="31">
        <v>4900</v>
      </c>
      <c r="O57" s="31">
        <v>5000</v>
      </c>
      <c r="P57" s="31">
        <v>5400</v>
      </c>
      <c r="Q57" s="31">
        <v>5300</v>
      </c>
    </row>
    <row r="58" spans="2:17" ht="14.25" customHeight="1">
      <c r="B58" s="6">
        <v>53</v>
      </c>
      <c r="C58" s="32">
        <v>5000</v>
      </c>
      <c r="D58" s="32">
        <v>5200</v>
      </c>
      <c r="E58" s="32">
        <v>5100</v>
      </c>
      <c r="F58" s="32">
        <v>4700</v>
      </c>
      <c r="G58" s="32">
        <v>4800</v>
      </c>
      <c r="H58" s="32">
        <v>4800</v>
      </c>
      <c r="I58" s="32">
        <v>5000</v>
      </c>
      <c r="J58" s="32">
        <v>5200</v>
      </c>
      <c r="K58" s="32">
        <v>5100</v>
      </c>
      <c r="L58" s="32">
        <v>5100</v>
      </c>
      <c r="M58" s="32">
        <v>5400</v>
      </c>
      <c r="N58" s="32">
        <v>5200</v>
      </c>
      <c r="O58" s="32">
        <v>4500</v>
      </c>
      <c r="P58" s="32">
        <v>5200</v>
      </c>
      <c r="Q58" s="32">
        <v>4900</v>
      </c>
    </row>
    <row r="59" spans="2:17" ht="14.25" customHeight="1">
      <c r="B59" s="6">
        <v>54</v>
      </c>
      <c r="C59" s="31">
        <v>5100</v>
      </c>
      <c r="D59" s="31">
        <v>5000</v>
      </c>
      <c r="E59" s="31">
        <v>5100</v>
      </c>
      <c r="F59" s="31">
        <v>4500</v>
      </c>
      <c r="G59" s="31">
        <v>5000</v>
      </c>
      <c r="H59" s="31">
        <v>4800</v>
      </c>
      <c r="I59" s="31">
        <v>4600</v>
      </c>
      <c r="J59" s="31">
        <v>4600</v>
      </c>
      <c r="K59" s="31">
        <v>4600</v>
      </c>
      <c r="L59" s="31">
        <v>5200</v>
      </c>
      <c r="M59" s="31">
        <v>5300</v>
      </c>
      <c r="N59" s="31">
        <v>5300</v>
      </c>
      <c r="O59" s="31">
        <v>4800</v>
      </c>
      <c r="P59" s="31">
        <v>5300</v>
      </c>
      <c r="Q59" s="31">
        <v>5100</v>
      </c>
    </row>
    <row r="60" spans="2:17" ht="14.25" customHeight="1">
      <c r="B60" s="6">
        <v>55</v>
      </c>
      <c r="C60" s="32">
        <v>5000</v>
      </c>
      <c r="D60" s="32">
        <v>4900</v>
      </c>
      <c r="E60" s="32">
        <v>4900</v>
      </c>
      <c r="F60" s="32">
        <v>5100</v>
      </c>
      <c r="G60" s="32">
        <v>4800</v>
      </c>
      <c r="H60" s="32">
        <v>4900</v>
      </c>
      <c r="I60" s="32">
        <v>4300</v>
      </c>
      <c r="J60" s="32">
        <v>4700</v>
      </c>
      <c r="K60" s="32">
        <v>4500</v>
      </c>
      <c r="L60" s="32">
        <v>4700</v>
      </c>
      <c r="M60" s="32">
        <v>4900</v>
      </c>
      <c r="N60" s="32">
        <v>4800</v>
      </c>
      <c r="O60" s="32">
        <v>4900</v>
      </c>
      <c r="P60" s="32">
        <v>5600</v>
      </c>
      <c r="Q60" s="32">
        <v>5200</v>
      </c>
    </row>
    <row r="61" spans="2:17" ht="14.25" customHeight="1">
      <c r="B61" s="6">
        <v>56</v>
      </c>
      <c r="C61" s="31">
        <v>5000</v>
      </c>
      <c r="D61" s="31">
        <v>5600</v>
      </c>
      <c r="E61" s="31">
        <v>5300</v>
      </c>
      <c r="F61" s="31">
        <v>5100</v>
      </c>
      <c r="G61" s="31">
        <v>4800</v>
      </c>
      <c r="H61" s="31">
        <v>4900</v>
      </c>
      <c r="I61" s="31">
        <v>4900</v>
      </c>
      <c r="J61" s="31">
        <v>4800</v>
      </c>
      <c r="K61" s="31">
        <v>4800</v>
      </c>
      <c r="L61" s="31">
        <v>4500</v>
      </c>
      <c r="M61" s="31">
        <v>5200</v>
      </c>
      <c r="N61" s="31">
        <v>4900</v>
      </c>
      <c r="O61" s="31">
        <v>4700</v>
      </c>
      <c r="P61" s="31">
        <v>4800</v>
      </c>
      <c r="Q61" s="31">
        <v>4700</v>
      </c>
    </row>
    <row r="62" spans="2:17" ht="14.25" customHeight="1">
      <c r="B62" s="6">
        <v>57</v>
      </c>
      <c r="C62" s="32">
        <v>4900</v>
      </c>
      <c r="D62" s="32">
        <v>5200</v>
      </c>
      <c r="E62" s="32">
        <v>5000</v>
      </c>
      <c r="F62" s="32">
        <v>5000</v>
      </c>
      <c r="G62" s="32">
        <v>4900</v>
      </c>
      <c r="H62" s="32">
        <v>5000</v>
      </c>
      <c r="I62" s="32">
        <v>4900</v>
      </c>
      <c r="J62" s="32">
        <v>4900</v>
      </c>
      <c r="K62" s="32">
        <v>4900</v>
      </c>
      <c r="L62" s="32">
        <v>5000</v>
      </c>
      <c r="M62" s="32">
        <v>5300</v>
      </c>
      <c r="N62" s="32">
        <v>5200</v>
      </c>
      <c r="O62" s="32">
        <v>4600</v>
      </c>
      <c r="P62" s="32">
        <v>4900</v>
      </c>
      <c r="Q62" s="32">
        <v>4700</v>
      </c>
    </row>
    <row r="63" spans="2:17" ht="14.25" customHeight="1">
      <c r="B63" s="6">
        <v>58</v>
      </c>
      <c r="C63" s="31">
        <v>5300</v>
      </c>
      <c r="D63" s="31">
        <v>5100</v>
      </c>
      <c r="E63" s="31">
        <v>5200</v>
      </c>
      <c r="F63" s="31">
        <v>4600</v>
      </c>
      <c r="G63" s="31">
        <v>5200</v>
      </c>
      <c r="H63" s="31">
        <v>5000</v>
      </c>
      <c r="I63" s="31">
        <v>4900</v>
      </c>
      <c r="J63" s="31">
        <v>5000</v>
      </c>
      <c r="K63" s="31">
        <v>4900</v>
      </c>
      <c r="L63" s="31">
        <v>4900</v>
      </c>
      <c r="M63" s="31">
        <v>4900</v>
      </c>
      <c r="N63" s="31">
        <v>4900</v>
      </c>
      <c r="O63" s="31">
        <v>4900</v>
      </c>
      <c r="P63" s="31">
        <v>5200</v>
      </c>
      <c r="Q63" s="31">
        <v>5100</v>
      </c>
    </row>
    <row r="64" spans="2:17" ht="14.25" customHeight="1">
      <c r="B64" s="6">
        <v>59</v>
      </c>
      <c r="C64" s="32">
        <v>4600</v>
      </c>
      <c r="D64" s="32">
        <v>5400</v>
      </c>
      <c r="E64" s="32">
        <v>5100</v>
      </c>
      <c r="F64" s="32">
        <v>5000</v>
      </c>
      <c r="G64" s="32">
        <v>5000</v>
      </c>
      <c r="H64" s="32">
        <v>5000</v>
      </c>
      <c r="I64" s="32">
        <v>4600</v>
      </c>
      <c r="J64" s="32">
        <v>5100</v>
      </c>
      <c r="K64" s="32">
        <v>4900</v>
      </c>
      <c r="L64" s="32">
        <v>5100</v>
      </c>
      <c r="M64" s="32">
        <v>5100</v>
      </c>
      <c r="N64" s="32">
        <v>5100</v>
      </c>
      <c r="O64" s="32">
        <v>4700</v>
      </c>
      <c r="P64" s="32">
        <v>5100</v>
      </c>
      <c r="Q64" s="32">
        <v>4900</v>
      </c>
    </row>
    <row r="65" spans="2:17" ht="14.25" customHeight="1">
      <c r="B65" s="6">
        <v>60</v>
      </c>
      <c r="C65" s="31">
        <v>4700</v>
      </c>
      <c r="D65" s="31">
        <v>5500</v>
      </c>
      <c r="E65" s="31">
        <v>5100</v>
      </c>
      <c r="F65" s="31">
        <v>4200</v>
      </c>
      <c r="G65" s="31">
        <v>5400</v>
      </c>
      <c r="H65" s="31">
        <v>4800</v>
      </c>
      <c r="I65" s="31">
        <v>5000</v>
      </c>
      <c r="J65" s="31">
        <v>4900</v>
      </c>
      <c r="K65" s="31">
        <v>5000</v>
      </c>
      <c r="L65" s="31">
        <v>4600</v>
      </c>
      <c r="M65" s="31">
        <v>5000</v>
      </c>
      <c r="N65" s="31">
        <v>4900</v>
      </c>
      <c r="O65" s="31">
        <v>4800</v>
      </c>
      <c r="P65" s="31">
        <v>5200</v>
      </c>
      <c r="Q65" s="31">
        <v>5000</v>
      </c>
    </row>
    <row r="66" spans="2:17" ht="14.25" customHeight="1">
      <c r="B66" s="6">
        <v>61</v>
      </c>
      <c r="C66" s="32">
        <v>5000</v>
      </c>
      <c r="D66" s="32">
        <v>5100</v>
      </c>
      <c r="E66" s="32">
        <v>5000</v>
      </c>
      <c r="F66" s="32">
        <v>4700</v>
      </c>
      <c r="G66" s="32">
        <v>5200</v>
      </c>
      <c r="H66" s="32">
        <v>5000</v>
      </c>
      <c r="I66" s="32">
        <v>4300</v>
      </c>
      <c r="J66" s="32">
        <v>5200</v>
      </c>
      <c r="K66" s="32">
        <v>4800</v>
      </c>
      <c r="L66" s="32">
        <v>5000</v>
      </c>
      <c r="M66" s="32">
        <v>5300</v>
      </c>
      <c r="N66" s="32">
        <v>5200</v>
      </c>
      <c r="O66" s="32">
        <v>4600</v>
      </c>
      <c r="P66" s="32">
        <v>5000</v>
      </c>
      <c r="Q66" s="32">
        <v>4800</v>
      </c>
    </row>
    <row r="67" spans="2:17" ht="14.25" customHeight="1">
      <c r="B67" s="6">
        <v>62</v>
      </c>
      <c r="C67" s="31">
        <v>4900</v>
      </c>
      <c r="D67" s="31">
        <v>5000</v>
      </c>
      <c r="E67" s="31">
        <v>5000</v>
      </c>
      <c r="F67" s="31">
        <v>4900</v>
      </c>
      <c r="G67" s="31">
        <v>4900</v>
      </c>
      <c r="H67" s="31">
        <v>4900</v>
      </c>
      <c r="I67" s="31">
        <v>4700</v>
      </c>
      <c r="J67" s="31">
        <v>5200</v>
      </c>
      <c r="K67" s="31">
        <v>5000</v>
      </c>
      <c r="L67" s="31">
        <v>4600</v>
      </c>
      <c r="M67" s="31">
        <v>5300</v>
      </c>
      <c r="N67" s="31">
        <v>5000</v>
      </c>
      <c r="O67" s="31">
        <v>4700</v>
      </c>
      <c r="P67" s="31">
        <v>5000</v>
      </c>
      <c r="Q67" s="31">
        <v>4900</v>
      </c>
    </row>
    <row r="68" spans="2:17" ht="14.25" customHeight="1">
      <c r="B68" s="6">
        <v>63</v>
      </c>
      <c r="C68" s="32">
        <v>4800</v>
      </c>
      <c r="D68" s="32">
        <v>5300</v>
      </c>
      <c r="E68" s="32">
        <v>5100</v>
      </c>
      <c r="F68" s="32">
        <v>4600</v>
      </c>
      <c r="G68" s="32">
        <v>4800</v>
      </c>
      <c r="H68" s="32">
        <v>4700</v>
      </c>
      <c r="I68" s="32">
        <v>4500</v>
      </c>
      <c r="J68" s="32">
        <v>4800</v>
      </c>
      <c r="K68" s="32">
        <v>4700</v>
      </c>
      <c r="L68" s="32">
        <v>4800</v>
      </c>
      <c r="M68" s="32">
        <v>4900</v>
      </c>
      <c r="N68" s="32">
        <v>4900</v>
      </c>
      <c r="O68" s="32">
        <v>4500</v>
      </c>
      <c r="P68" s="32">
        <v>5300</v>
      </c>
      <c r="Q68" s="32">
        <v>4900</v>
      </c>
    </row>
    <row r="69" spans="2:17" ht="14.25" customHeight="1">
      <c r="B69" s="6">
        <v>64</v>
      </c>
      <c r="C69" s="31">
        <v>4700</v>
      </c>
      <c r="D69" s="31">
        <v>5400</v>
      </c>
      <c r="E69" s="31">
        <v>5000</v>
      </c>
      <c r="F69" s="31">
        <v>4600</v>
      </c>
      <c r="G69" s="31">
        <v>5000</v>
      </c>
      <c r="H69" s="31">
        <v>4800</v>
      </c>
      <c r="I69" s="31">
        <v>4200</v>
      </c>
      <c r="J69" s="31">
        <v>4700</v>
      </c>
      <c r="K69" s="31">
        <v>4500</v>
      </c>
      <c r="L69" s="31">
        <v>4600</v>
      </c>
      <c r="M69" s="31">
        <v>5000</v>
      </c>
      <c r="N69" s="31">
        <v>4800</v>
      </c>
      <c r="O69" s="31">
        <v>4600</v>
      </c>
      <c r="P69" s="31">
        <v>4900</v>
      </c>
      <c r="Q69" s="31">
        <v>4800</v>
      </c>
    </row>
    <row r="70" spans="2:17" ht="14.25" customHeight="1">
      <c r="B70" s="6">
        <v>65</v>
      </c>
      <c r="C70" s="32">
        <v>4800</v>
      </c>
      <c r="D70" s="32">
        <v>5200</v>
      </c>
      <c r="E70" s="32">
        <v>5000</v>
      </c>
      <c r="F70" s="32">
        <v>4400</v>
      </c>
      <c r="G70" s="32">
        <v>5200</v>
      </c>
      <c r="H70" s="32">
        <v>4900</v>
      </c>
      <c r="I70" s="32">
        <v>4600</v>
      </c>
      <c r="J70" s="32">
        <v>4800</v>
      </c>
      <c r="K70" s="32">
        <v>4700</v>
      </c>
      <c r="L70" s="32">
        <v>4600</v>
      </c>
      <c r="M70" s="32">
        <v>4900</v>
      </c>
      <c r="N70" s="32">
        <v>4800</v>
      </c>
      <c r="O70" s="32">
        <v>4600</v>
      </c>
      <c r="P70" s="32">
        <v>4900</v>
      </c>
      <c r="Q70" s="32">
        <v>4800</v>
      </c>
    </row>
    <row r="71" spans="2:17" ht="14.25" customHeight="1">
      <c r="B71" s="6">
        <v>66</v>
      </c>
      <c r="C71" s="31">
        <v>4600</v>
      </c>
      <c r="D71" s="31">
        <v>5000</v>
      </c>
      <c r="E71" s="31">
        <v>4800</v>
      </c>
      <c r="F71" s="31">
        <v>4700</v>
      </c>
      <c r="G71" s="31">
        <v>5000</v>
      </c>
      <c r="H71" s="31">
        <v>4900</v>
      </c>
      <c r="I71" s="31">
        <v>4500</v>
      </c>
      <c r="J71" s="31">
        <v>4900</v>
      </c>
      <c r="K71" s="31">
        <v>4700</v>
      </c>
      <c r="L71" s="31">
        <v>4700</v>
      </c>
      <c r="M71" s="31">
        <v>4900</v>
      </c>
      <c r="N71" s="31">
        <v>4800</v>
      </c>
      <c r="O71" s="31">
        <v>4400</v>
      </c>
      <c r="P71" s="31">
        <v>4900</v>
      </c>
      <c r="Q71" s="31">
        <v>4700</v>
      </c>
    </row>
    <row r="72" spans="2:17" ht="14.25" customHeight="1">
      <c r="B72" s="6">
        <v>67</v>
      </c>
      <c r="C72" s="32">
        <v>4600</v>
      </c>
      <c r="D72" s="32">
        <v>5200</v>
      </c>
      <c r="E72" s="32">
        <v>4900</v>
      </c>
      <c r="F72" s="32">
        <v>4400</v>
      </c>
      <c r="G72" s="32">
        <v>5000</v>
      </c>
      <c r="H72" s="32">
        <v>4700</v>
      </c>
      <c r="I72" s="32">
        <v>4400</v>
      </c>
      <c r="J72" s="32">
        <v>4900</v>
      </c>
      <c r="K72" s="32">
        <v>4600</v>
      </c>
      <c r="L72" s="32">
        <v>4700</v>
      </c>
      <c r="M72" s="32">
        <v>5100</v>
      </c>
      <c r="N72" s="32">
        <v>4900</v>
      </c>
      <c r="O72" s="32">
        <v>4500</v>
      </c>
      <c r="P72" s="32">
        <v>4700</v>
      </c>
      <c r="Q72" s="32">
        <v>4600</v>
      </c>
    </row>
    <row r="73" spans="2:17" ht="14.25" customHeight="1">
      <c r="B73" s="6">
        <v>68</v>
      </c>
      <c r="C73" s="31">
        <v>4700</v>
      </c>
      <c r="D73" s="31">
        <v>5100</v>
      </c>
      <c r="E73" s="31">
        <v>4900</v>
      </c>
      <c r="F73" s="31">
        <v>4500</v>
      </c>
      <c r="G73" s="31">
        <v>4900</v>
      </c>
      <c r="H73" s="31">
        <v>4700</v>
      </c>
      <c r="I73" s="31">
        <v>4400</v>
      </c>
      <c r="J73" s="31">
        <v>4800</v>
      </c>
      <c r="K73" s="31">
        <v>4600</v>
      </c>
      <c r="L73" s="31">
        <v>4700</v>
      </c>
      <c r="M73" s="31">
        <v>5000</v>
      </c>
      <c r="N73" s="31">
        <v>4900</v>
      </c>
      <c r="O73" s="31">
        <v>4400</v>
      </c>
      <c r="P73" s="31">
        <v>5100</v>
      </c>
      <c r="Q73" s="31">
        <v>4800</v>
      </c>
    </row>
    <row r="74" spans="2:17" ht="14.25" customHeight="1">
      <c r="B74" s="6">
        <v>69</v>
      </c>
      <c r="C74" s="32">
        <v>4600</v>
      </c>
      <c r="D74" s="32">
        <v>5200</v>
      </c>
      <c r="E74" s="32">
        <v>4900</v>
      </c>
      <c r="F74" s="32">
        <v>4600</v>
      </c>
      <c r="G74" s="32">
        <v>4900</v>
      </c>
      <c r="H74" s="32">
        <v>4700</v>
      </c>
      <c r="I74" s="32">
        <v>4300</v>
      </c>
      <c r="J74" s="32">
        <v>4700</v>
      </c>
      <c r="K74" s="32">
        <v>4500</v>
      </c>
      <c r="L74" s="32">
        <v>4400</v>
      </c>
      <c r="M74" s="32">
        <v>5000</v>
      </c>
      <c r="N74" s="32">
        <v>4700</v>
      </c>
      <c r="O74" s="32">
        <v>4600</v>
      </c>
      <c r="P74" s="32">
        <v>4800</v>
      </c>
      <c r="Q74" s="32">
        <v>4700</v>
      </c>
    </row>
    <row r="75" spans="2:17" ht="14.25" customHeight="1">
      <c r="B75" s="6">
        <v>70</v>
      </c>
      <c r="C75" s="31">
        <v>4600</v>
      </c>
      <c r="D75" s="31">
        <v>5000</v>
      </c>
      <c r="E75" s="31">
        <v>4900</v>
      </c>
      <c r="F75" s="31">
        <v>4500</v>
      </c>
      <c r="G75" s="31">
        <v>4900</v>
      </c>
      <c r="H75" s="31">
        <v>4700</v>
      </c>
      <c r="I75" s="31">
        <v>4400</v>
      </c>
      <c r="J75" s="31">
        <v>4800</v>
      </c>
      <c r="K75" s="31">
        <v>4600</v>
      </c>
      <c r="L75" s="31">
        <v>4600</v>
      </c>
      <c r="M75" s="31">
        <v>4900</v>
      </c>
      <c r="N75" s="31">
        <v>4800</v>
      </c>
      <c r="O75" s="31">
        <v>4400</v>
      </c>
      <c r="P75" s="31">
        <v>4900</v>
      </c>
      <c r="Q75" s="31">
        <v>4700</v>
      </c>
    </row>
    <row r="76" spans="2:17" ht="14.25" customHeight="1">
      <c r="B76" s="6">
        <v>71</v>
      </c>
      <c r="C76" s="32">
        <v>4700</v>
      </c>
      <c r="D76" s="32">
        <v>5000</v>
      </c>
      <c r="E76" s="32">
        <v>4800</v>
      </c>
      <c r="F76" s="32">
        <v>4500</v>
      </c>
      <c r="G76" s="32">
        <v>4800</v>
      </c>
      <c r="H76" s="32">
        <v>4600</v>
      </c>
      <c r="I76" s="32">
        <v>4100</v>
      </c>
      <c r="J76" s="32">
        <v>4700</v>
      </c>
      <c r="K76" s="32">
        <v>4400</v>
      </c>
      <c r="L76" s="32">
        <v>4400</v>
      </c>
      <c r="M76" s="32">
        <v>4800</v>
      </c>
      <c r="N76" s="32">
        <v>4600</v>
      </c>
      <c r="O76" s="32">
        <v>4400</v>
      </c>
      <c r="P76" s="32">
        <v>4900</v>
      </c>
      <c r="Q76" s="32">
        <v>4700</v>
      </c>
    </row>
    <row r="77" spans="2:17" ht="14.25" customHeight="1">
      <c r="B77" s="6">
        <v>72</v>
      </c>
      <c r="C77" s="31">
        <v>4500</v>
      </c>
      <c r="D77" s="31">
        <v>4900</v>
      </c>
      <c r="E77" s="31">
        <v>4700</v>
      </c>
      <c r="F77" s="31">
        <v>4300</v>
      </c>
      <c r="G77" s="31">
        <v>4900</v>
      </c>
      <c r="H77" s="31">
        <v>4600</v>
      </c>
      <c r="I77" s="31">
        <v>4300</v>
      </c>
      <c r="J77" s="31">
        <v>4600</v>
      </c>
      <c r="K77" s="31">
        <v>4400</v>
      </c>
      <c r="L77" s="31">
        <v>4300</v>
      </c>
      <c r="M77" s="31">
        <v>4900</v>
      </c>
      <c r="N77" s="31">
        <v>4600</v>
      </c>
      <c r="O77" s="31">
        <v>4500</v>
      </c>
      <c r="P77" s="31">
        <v>4900</v>
      </c>
      <c r="Q77" s="31">
        <v>4700</v>
      </c>
    </row>
    <row r="78" spans="2:17" ht="14.25" customHeight="1">
      <c r="B78" s="6">
        <v>73</v>
      </c>
      <c r="C78" s="32">
        <v>4600</v>
      </c>
      <c r="D78" s="32">
        <v>4800</v>
      </c>
      <c r="E78" s="32">
        <v>4700</v>
      </c>
      <c r="F78" s="32">
        <v>4400</v>
      </c>
      <c r="G78" s="32">
        <v>4600</v>
      </c>
      <c r="H78" s="32">
        <v>4500</v>
      </c>
      <c r="I78" s="32">
        <v>4200</v>
      </c>
      <c r="J78" s="32">
        <v>4700</v>
      </c>
      <c r="K78" s="32">
        <v>4400</v>
      </c>
      <c r="L78" s="32">
        <v>4500</v>
      </c>
      <c r="M78" s="32">
        <v>4800</v>
      </c>
      <c r="N78" s="32">
        <v>4600</v>
      </c>
      <c r="O78" s="32">
        <v>4300</v>
      </c>
      <c r="P78" s="32">
        <v>4900</v>
      </c>
      <c r="Q78" s="32">
        <v>4700</v>
      </c>
    </row>
    <row r="79" spans="2:17" ht="14.25" customHeight="1">
      <c r="B79" s="6">
        <v>74</v>
      </c>
      <c r="C79" s="31">
        <v>4500</v>
      </c>
      <c r="D79" s="31">
        <v>5100</v>
      </c>
      <c r="E79" s="31">
        <v>4800</v>
      </c>
      <c r="F79" s="31">
        <v>4500</v>
      </c>
      <c r="G79" s="31">
        <v>4700</v>
      </c>
      <c r="H79" s="31">
        <v>4600</v>
      </c>
      <c r="I79" s="31">
        <v>4200</v>
      </c>
      <c r="J79" s="31">
        <v>4600</v>
      </c>
      <c r="K79" s="31">
        <v>4400</v>
      </c>
      <c r="L79" s="31">
        <v>4400</v>
      </c>
      <c r="M79" s="31">
        <v>4900</v>
      </c>
      <c r="N79" s="31">
        <v>4700</v>
      </c>
      <c r="O79" s="31">
        <v>4300</v>
      </c>
      <c r="P79" s="31">
        <v>4700</v>
      </c>
      <c r="Q79" s="31">
        <v>4600</v>
      </c>
    </row>
    <row r="80" spans="2:17" ht="14.25" customHeight="1">
      <c r="B80" s="6">
        <v>75</v>
      </c>
      <c r="C80" s="32">
        <v>4600</v>
      </c>
      <c r="D80" s="32">
        <v>5100</v>
      </c>
      <c r="E80" s="32">
        <v>4900</v>
      </c>
      <c r="F80" s="32">
        <v>4400</v>
      </c>
      <c r="G80" s="32">
        <v>5000</v>
      </c>
      <c r="H80" s="32">
        <v>4700</v>
      </c>
      <c r="I80" s="32">
        <v>4300</v>
      </c>
      <c r="J80" s="32">
        <v>4500</v>
      </c>
      <c r="K80" s="32">
        <v>4400</v>
      </c>
      <c r="L80" s="32">
        <v>4400</v>
      </c>
      <c r="M80" s="32">
        <v>4800</v>
      </c>
      <c r="N80" s="32">
        <v>4600</v>
      </c>
      <c r="O80" s="32">
        <v>4300</v>
      </c>
      <c r="P80" s="32">
        <v>4900</v>
      </c>
      <c r="Q80" s="32">
        <v>4600</v>
      </c>
    </row>
    <row r="81" spans="2:17" ht="14.25" customHeight="1">
      <c r="B81" s="6">
        <v>76</v>
      </c>
      <c r="C81" s="31">
        <v>4600</v>
      </c>
      <c r="D81" s="31">
        <v>5100</v>
      </c>
      <c r="E81" s="31">
        <v>4900</v>
      </c>
      <c r="F81" s="31">
        <v>4400</v>
      </c>
      <c r="G81" s="31">
        <v>5100</v>
      </c>
      <c r="H81" s="31">
        <v>4800</v>
      </c>
      <c r="I81" s="31">
        <v>4300</v>
      </c>
      <c r="J81" s="31">
        <v>4700</v>
      </c>
      <c r="K81" s="31">
        <v>4500</v>
      </c>
      <c r="L81" s="31">
        <v>4500</v>
      </c>
      <c r="M81" s="31">
        <v>4700</v>
      </c>
      <c r="N81" s="31">
        <v>4600</v>
      </c>
      <c r="O81" s="31">
        <v>4400</v>
      </c>
      <c r="P81" s="31">
        <v>4800</v>
      </c>
      <c r="Q81" s="31">
        <v>4600</v>
      </c>
    </row>
    <row r="82" spans="2:17" ht="14.25" customHeight="1">
      <c r="B82" s="6">
        <v>77</v>
      </c>
      <c r="C82" s="32">
        <v>4600</v>
      </c>
      <c r="D82" s="32">
        <v>5200</v>
      </c>
      <c r="E82" s="32">
        <v>4900</v>
      </c>
      <c r="F82" s="32">
        <v>4600</v>
      </c>
      <c r="G82" s="32">
        <v>4900</v>
      </c>
      <c r="H82" s="32">
        <v>4800</v>
      </c>
      <c r="I82" s="32">
        <v>4200</v>
      </c>
      <c r="J82" s="32">
        <v>4900</v>
      </c>
      <c r="K82" s="32">
        <v>4600</v>
      </c>
      <c r="L82" s="32">
        <v>4300</v>
      </c>
      <c r="M82" s="32">
        <v>5000</v>
      </c>
      <c r="N82" s="32">
        <v>4700</v>
      </c>
      <c r="O82" s="32">
        <v>4400</v>
      </c>
      <c r="P82" s="32">
        <v>4700</v>
      </c>
      <c r="Q82" s="32">
        <v>4500</v>
      </c>
    </row>
    <row r="83" spans="2:17" ht="14.25" customHeight="1">
      <c r="B83" s="6">
        <v>78</v>
      </c>
      <c r="C83" s="31">
        <v>4700</v>
      </c>
      <c r="D83" s="31">
        <v>5400</v>
      </c>
      <c r="E83" s="31">
        <v>5100</v>
      </c>
      <c r="F83" s="31">
        <v>4600</v>
      </c>
      <c r="G83" s="31">
        <v>5100</v>
      </c>
      <c r="H83" s="31">
        <v>4900</v>
      </c>
      <c r="I83" s="31">
        <v>4400</v>
      </c>
      <c r="J83" s="31">
        <v>4900</v>
      </c>
      <c r="K83" s="31">
        <v>4700</v>
      </c>
      <c r="L83" s="31">
        <v>4500</v>
      </c>
      <c r="M83" s="31">
        <v>5100</v>
      </c>
      <c r="N83" s="31">
        <v>4800</v>
      </c>
      <c r="O83" s="31">
        <v>4300</v>
      </c>
      <c r="P83" s="31">
        <v>5000</v>
      </c>
      <c r="Q83" s="31">
        <v>4700</v>
      </c>
    </row>
    <row r="84" spans="2:17" ht="14.25" customHeight="1">
      <c r="B84" s="6">
        <v>79</v>
      </c>
      <c r="C84" s="32">
        <v>4700</v>
      </c>
      <c r="D84" s="32">
        <v>5200</v>
      </c>
      <c r="E84" s="32">
        <v>5000</v>
      </c>
      <c r="F84" s="32">
        <v>4600</v>
      </c>
      <c r="G84" s="32">
        <v>5300</v>
      </c>
      <c r="H84" s="32">
        <v>5100</v>
      </c>
      <c r="I84" s="32">
        <v>4400</v>
      </c>
      <c r="J84" s="32">
        <v>4900</v>
      </c>
      <c r="K84" s="32">
        <v>4700</v>
      </c>
      <c r="L84" s="32">
        <v>4600</v>
      </c>
      <c r="M84" s="32">
        <v>5100</v>
      </c>
      <c r="N84" s="32">
        <v>4900</v>
      </c>
      <c r="O84" s="32">
        <v>4500</v>
      </c>
      <c r="P84" s="32">
        <v>5100</v>
      </c>
      <c r="Q84" s="32">
        <v>4800</v>
      </c>
    </row>
    <row r="85" spans="2:17" ht="14.25" customHeight="1">
      <c r="B85" s="6">
        <v>80</v>
      </c>
      <c r="C85" s="31">
        <v>4700</v>
      </c>
      <c r="D85" s="31">
        <v>5500</v>
      </c>
      <c r="E85" s="31">
        <v>5200</v>
      </c>
      <c r="F85" s="31">
        <v>4700</v>
      </c>
      <c r="G85" s="31">
        <v>5400</v>
      </c>
      <c r="H85" s="31">
        <v>5100</v>
      </c>
      <c r="I85" s="31">
        <v>4300</v>
      </c>
      <c r="J85" s="31">
        <v>5200</v>
      </c>
      <c r="K85" s="31">
        <v>4900</v>
      </c>
      <c r="L85" s="31">
        <v>4600</v>
      </c>
      <c r="M85" s="31">
        <v>5300</v>
      </c>
      <c r="N85" s="31">
        <v>5000</v>
      </c>
      <c r="O85" s="31">
        <v>4500</v>
      </c>
      <c r="P85" s="31">
        <v>5100</v>
      </c>
      <c r="Q85" s="31">
        <v>4900</v>
      </c>
    </row>
    <row r="86" spans="2:17" ht="14.25" customHeight="1">
      <c r="B86" s="6">
        <v>81</v>
      </c>
      <c r="C86" s="32">
        <v>4900</v>
      </c>
      <c r="D86" s="32">
        <v>5500</v>
      </c>
      <c r="E86" s="32">
        <v>5300</v>
      </c>
      <c r="F86" s="32">
        <v>4700</v>
      </c>
      <c r="G86" s="32">
        <v>5500</v>
      </c>
      <c r="H86" s="32">
        <v>5200</v>
      </c>
      <c r="I86" s="32">
        <v>4600</v>
      </c>
      <c r="J86" s="32">
        <v>5200</v>
      </c>
      <c r="K86" s="32">
        <v>4900</v>
      </c>
      <c r="L86" s="32">
        <v>4700</v>
      </c>
      <c r="M86" s="32">
        <v>5400</v>
      </c>
      <c r="N86" s="32">
        <v>5100</v>
      </c>
      <c r="O86" s="32">
        <v>4600</v>
      </c>
      <c r="P86" s="32">
        <v>5300</v>
      </c>
      <c r="Q86" s="32">
        <v>5000</v>
      </c>
    </row>
    <row r="87" spans="2:17" ht="14.25" customHeight="1">
      <c r="B87" s="6">
        <v>82</v>
      </c>
      <c r="C87" s="31">
        <v>5000</v>
      </c>
      <c r="D87" s="31">
        <v>5700</v>
      </c>
      <c r="E87" s="31">
        <v>5500</v>
      </c>
      <c r="F87" s="31">
        <v>4900</v>
      </c>
      <c r="G87" s="31">
        <v>5500</v>
      </c>
      <c r="H87" s="31">
        <v>5300</v>
      </c>
      <c r="I87" s="31">
        <v>4500</v>
      </c>
      <c r="J87" s="31">
        <v>5200</v>
      </c>
      <c r="K87" s="31">
        <v>4900</v>
      </c>
      <c r="L87" s="31">
        <v>4800</v>
      </c>
      <c r="M87" s="31">
        <v>5600</v>
      </c>
      <c r="N87" s="31">
        <v>5300</v>
      </c>
      <c r="O87" s="31">
        <v>4600</v>
      </c>
      <c r="P87" s="31">
        <v>5500</v>
      </c>
      <c r="Q87" s="31">
        <v>5200</v>
      </c>
    </row>
    <row r="88" spans="2:17" ht="14.25" customHeight="1">
      <c r="B88" s="6">
        <v>83</v>
      </c>
      <c r="C88" s="32">
        <v>5200</v>
      </c>
      <c r="D88" s="32">
        <v>6000</v>
      </c>
      <c r="E88" s="32">
        <v>5700</v>
      </c>
      <c r="F88" s="32">
        <v>5000</v>
      </c>
      <c r="G88" s="32">
        <v>5700</v>
      </c>
      <c r="H88" s="32">
        <v>5400</v>
      </c>
      <c r="I88" s="32">
        <v>4700</v>
      </c>
      <c r="J88" s="32">
        <v>5400</v>
      </c>
      <c r="K88" s="32">
        <v>5100</v>
      </c>
      <c r="L88" s="32">
        <v>4900</v>
      </c>
      <c r="M88" s="32">
        <v>5700</v>
      </c>
      <c r="N88" s="32">
        <v>5400</v>
      </c>
      <c r="O88" s="32">
        <v>4900</v>
      </c>
      <c r="P88" s="32">
        <v>5700</v>
      </c>
      <c r="Q88" s="32">
        <v>5400</v>
      </c>
    </row>
    <row r="89" spans="2:17" ht="14.25" customHeight="1">
      <c r="B89" s="6">
        <v>84</v>
      </c>
      <c r="C89" s="31">
        <v>5300</v>
      </c>
      <c r="D89" s="31">
        <v>6100</v>
      </c>
      <c r="E89" s="31">
        <v>5800</v>
      </c>
      <c r="F89" s="31">
        <v>5200</v>
      </c>
      <c r="G89" s="31">
        <v>6100</v>
      </c>
      <c r="H89" s="31">
        <v>5800</v>
      </c>
      <c r="I89" s="31">
        <v>4800</v>
      </c>
      <c r="J89" s="31">
        <v>5600</v>
      </c>
      <c r="K89" s="31">
        <v>5300</v>
      </c>
      <c r="L89" s="31">
        <v>5000</v>
      </c>
      <c r="M89" s="31">
        <v>5900</v>
      </c>
      <c r="N89" s="31">
        <v>5500</v>
      </c>
      <c r="O89" s="31">
        <v>5000</v>
      </c>
      <c r="P89" s="31">
        <v>5800</v>
      </c>
      <c r="Q89" s="31">
        <v>5500</v>
      </c>
    </row>
    <row r="90" spans="2:17" ht="14.25" customHeight="1">
      <c r="B90" s="6">
        <v>85</v>
      </c>
      <c r="C90" s="32">
        <v>5500</v>
      </c>
      <c r="D90" s="32">
        <v>6400</v>
      </c>
      <c r="E90" s="32">
        <v>6100</v>
      </c>
      <c r="F90" s="32">
        <v>5400</v>
      </c>
      <c r="G90" s="32">
        <v>6200</v>
      </c>
      <c r="H90" s="32">
        <v>5900</v>
      </c>
      <c r="I90" s="32">
        <v>5000</v>
      </c>
      <c r="J90" s="32">
        <v>5800</v>
      </c>
      <c r="K90" s="32">
        <v>5500</v>
      </c>
      <c r="L90" s="32">
        <v>5200</v>
      </c>
      <c r="M90" s="32">
        <v>6100</v>
      </c>
      <c r="N90" s="32">
        <v>5700</v>
      </c>
      <c r="O90" s="32">
        <v>5100</v>
      </c>
      <c r="P90" s="32">
        <v>5900</v>
      </c>
      <c r="Q90" s="32">
        <v>5600</v>
      </c>
    </row>
    <row r="91" spans="2:17" ht="14.25" customHeight="1">
      <c r="B91" s="6">
        <v>86</v>
      </c>
      <c r="C91" s="31">
        <v>5600</v>
      </c>
      <c r="D91" s="31">
        <v>6700</v>
      </c>
      <c r="E91" s="31">
        <v>6300</v>
      </c>
      <c r="F91" s="31">
        <v>5600</v>
      </c>
      <c r="G91" s="31">
        <v>6600</v>
      </c>
      <c r="H91" s="31">
        <v>6200</v>
      </c>
      <c r="I91" s="31">
        <v>5200</v>
      </c>
      <c r="J91" s="31">
        <v>6000</v>
      </c>
      <c r="K91" s="31">
        <v>5700</v>
      </c>
      <c r="L91" s="31">
        <v>5400</v>
      </c>
      <c r="M91" s="31">
        <v>6300</v>
      </c>
      <c r="N91" s="31">
        <v>5900</v>
      </c>
      <c r="O91" s="31">
        <v>5200</v>
      </c>
      <c r="P91" s="31">
        <v>6200</v>
      </c>
      <c r="Q91" s="31">
        <v>5800</v>
      </c>
    </row>
    <row r="92" spans="2:17" ht="14.25" customHeight="1">
      <c r="B92" s="6">
        <v>87</v>
      </c>
      <c r="C92" s="32">
        <v>5800</v>
      </c>
      <c r="D92" s="32">
        <v>6900</v>
      </c>
      <c r="E92" s="32">
        <v>6500</v>
      </c>
      <c r="F92" s="32">
        <v>5700</v>
      </c>
      <c r="G92" s="32">
        <v>6800</v>
      </c>
      <c r="H92" s="32">
        <v>6400</v>
      </c>
      <c r="I92" s="32">
        <v>5500</v>
      </c>
      <c r="J92" s="32">
        <v>6300</v>
      </c>
      <c r="K92" s="32">
        <v>6000</v>
      </c>
      <c r="L92" s="32">
        <v>5700</v>
      </c>
      <c r="M92" s="32">
        <v>6600</v>
      </c>
      <c r="N92" s="32">
        <v>6200</v>
      </c>
      <c r="O92" s="32">
        <v>5600</v>
      </c>
      <c r="P92" s="32">
        <v>6400</v>
      </c>
      <c r="Q92" s="32">
        <v>6100</v>
      </c>
    </row>
    <row r="93" spans="2:17" ht="14.25" customHeight="1">
      <c r="B93" s="6">
        <v>88</v>
      </c>
      <c r="C93" s="31">
        <v>5900</v>
      </c>
      <c r="D93" s="31">
        <v>7300</v>
      </c>
      <c r="E93" s="31">
        <v>6800</v>
      </c>
      <c r="F93" s="31">
        <v>6000</v>
      </c>
      <c r="G93" s="31">
        <v>7100</v>
      </c>
      <c r="H93" s="31">
        <v>6700</v>
      </c>
      <c r="I93" s="31">
        <v>5500</v>
      </c>
      <c r="J93" s="31">
        <v>6600</v>
      </c>
      <c r="K93" s="31">
        <v>6200</v>
      </c>
      <c r="L93" s="31">
        <v>6000</v>
      </c>
      <c r="M93" s="31">
        <v>6800</v>
      </c>
      <c r="N93" s="31">
        <v>6500</v>
      </c>
      <c r="O93" s="31">
        <v>5700</v>
      </c>
      <c r="P93" s="31">
        <v>6800</v>
      </c>
      <c r="Q93" s="31">
        <v>6400</v>
      </c>
    </row>
    <row r="94" spans="2:17" ht="14.25" customHeight="1">
      <c r="B94" s="6">
        <v>89</v>
      </c>
      <c r="C94" s="32">
        <v>6400</v>
      </c>
      <c r="D94" s="32">
        <v>7800</v>
      </c>
      <c r="E94" s="32">
        <v>7400</v>
      </c>
      <c r="F94" s="32">
        <v>6200</v>
      </c>
      <c r="G94" s="32">
        <v>7400</v>
      </c>
      <c r="H94" s="32">
        <v>7000</v>
      </c>
      <c r="I94" s="32">
        <v>5700</v>
      </c>
      <c r="J94" s="32">
        <v>7000</v>
      </c>
      <c r="K94" s="32">
        <v>6500</v>
      </c>
      <c r="L94" s="32">
        <v>6100</v>
      </c>
      <c r="M94" s="32">
        <v>7100</v>
      </c>
      <c r="N94" s="32">
        <v>6800</v>
      </c>
      <c r="O94" s="32">
        <v>6000</v>
      </c>
      <c r="P94" s="32">
        <v>7200</v>
      </c>
      <c r="Q94" s="32">
        <v>6800</v>
      </c>
    </row>
    <row r="95" spans="2:17" ht="14.25" customHeight="1">
      <c r="B95" s="6">
        <v>90</v>
      </c>
      <c r="C95" s="31">
        <v>6600</v>
      </c>
      <c r="D95" s="31">
        <v>8000</v>
      </c>
      <c r="E95" s="31">
        <v>7600</v>
      </c>
      <c r="F95" s="31">
        <v>6600</v>
      </c>
      <c r="G95" s="31">
        <v>8100</v>
      </c>
      <c r="H95" s="31">
        <v>7600</v>
      </c>
      <c r="I95" s="31">
        <v>5900</v>
      </c>
      <c r="J95" s="31">
        <v>7200</v>
      </c>
      <c r="K95" s="31">
        <v>6800</v>
      </c>
      <c r="L95" s="31">
        <v>6200</v>
      </c>
      <c r="M95" s="31">
        <v>7500</v>
      </c>
      <c r="N95" s="31">
        <v>7100</v>
      </c>
      <c r="O95" s="31">
        <v>6500</v>
      </c>
      <c r="P95" s="31">
        <v>7500</v>
      </c>
      <c r="Q95" s="31">
        <v>7200</v>
      </c>
    </row>
    <row r="96" spans="2:17" ht="14.25" customHeight="1">
      <c r="B96" s="6">
        <v>91</v>
      </c>
      <c r="C96" s="32">
        <v>7200</v>
      </c>
      <c r="D96" s="32">
        <v>8500</v>
      </c>
      <c r="E96" s="32">
        <v>8100</v>
      </c>
      <c r="F96" s="32">
        <v>7000</v>
      </c>
      <c r="G96" s="32">
        <v>8100</v>
      </c>
      <c r="H96" s="32">
        <v>7700</v>
      </c>
      <c r="I96" s="32">
        <v>6500</v>
      </c>
      <c r="J96" s="32">
        <v>7800</v>
      </c>
      <c r="K96" s="32">
        <v>7400</v>
      </c>
      <c r="L96" s="32">
        <v>6800</v>
      </c>
      <c r="M96" s="32">
        <v>7800</v>
      </c>
      <c r="N96" s="32">
        <v>7400</v>
      </c>
      <c r="O96" s="32">
        <v>6600</v>
      </c>
      <c r="P96" s="32">
        <v>8000</v>
      </c>
      <c r="Q96" s="32">
        <v>7500</v>
      </c>
    </row>
    <row r="97" spans="2:17" ht="14.25" customHeight="1">
      <c r="B97" s="6">
        <v>92</v>
      </c>
      <c r="C97" s="31">
        <v>7100</v>
      </c>
      <c r="D97" s="31">
        <v>8900</v>
      </c>
      <c r="E97" s="31">
        <v>8400</v>
      </c>
      <c r="F97" s="31">
        <v>7200</v>
      </c>
      <c r="G97" s="31">
        <v>8500</v>
      </c>
      <c r="H97" s="31">
        <v>8100</v>
      </c>
      <c r="I97" s="31">
        <v>6600</v>
      </c>
      <c r="J97" s="31">
        <v>7800</v>
      </c>
      <c r="K97" s="31">
        <v>7400</v>
      </c>
      <c r="L97" s="31">
        <v>6700</v>
      </c>
      <c r="M97" s="31">
        <v>8300</v>
      </c>
      <c r="N97" s="31">
        <v>7800</v>
      </c>
      <c r="O97" s="31">
        <v>7000</v>
      </c>
      <c r="P97" s="31">
        <v>8200</v>
      </c>
      <c r="Q97" s="31">
        <v>7800</v>
      </c>
    </row>
    <row r="98" spans="2:17" ht="14.25" customHeight="1">
      <c r="B98" s="6">
        <v>93</v>
      </c>
      <c r="C98" s="32">
        <v>7700</v>
      </c>
      <c r="D98" s="32">
        <v>9300</v>
      </c>
      <c r="E98" s="32">
        <v>8800</v>
      </c>
      <c r="F98" s="32">
        <v>7300</v>
      </c>
      <c r="G98" s="32">
        <v>8900</v>
      </c>
      <c r="H98" s="32">
        <v>8400</v>
      </c>
      <c r="I98" s="32">
        <v>6900</v>
      </c>
      <c r="J98" s="32">
        <v>8200</v>
      </c>
      <c r="K98" s="32">
        <v>7800</v>
      </c>
      <c r="L98" s="32">
        <v>7000</v>
      </c>
      <c r="M98" s="32">
        <v>8400</v>
      </c>
      <c r="N98" s="32">
        <v>8000</v>
      </c>
      <c r="O98" s="32">
        <v>6900</v>
      </c>
      <c r="P98" s="32">
        <v>8700</v>
      </c>
      <c r="Q98" s="32">
        <v>8100</v>
      </c>
    </row>
    <row r="99" spans="2:17" ht="14.25" customHeight="1">
      <c r="B99" s="6">
        <v>94</v>
      </c>
      <c r="C99" s="31">
        <v>7900</v>
      </c>
      <c r="D99" s="31">
        <v>9400</v>
      </c>
      <c r="E99" s="31">
        <v>8900</v>
      </c>
      <c r="F99" s="31">
        <v>7700</v>
      </c>
      <c r="G99" s="31">
        <v>9400</v>
      </c>
      <c r="H99" s="31">
        <v>8900</v>
      </c>
      <c r="I99" s="31">
        <v>7300</v>
      </c>
      <c r="J99" s="31">
        <v>8500</v>
      </c>
      <c r="K99" s="31">
        <v>8200</v>
      </c>
      <c r="L99" s="31">
        <v>7600</v>
      </c>
      <c r="M99" s="31">
        <v>9100</v>
      </c>
      <c r="N99" s="31">
        <v>8600</v>
      </c>
      <c r="O99" s="31">
        <v>7300</v>
      </c>
      <c r="P99" s="31">
        <v>8800</v>
      </c>
      <c r="Q99" s="31">
        <v>8300</v>
      </c>
    </row>
    <row r="100" spans="2:17" ht="14.25" customHeight="1">
      <c r="B100" s="6">
        <v>95</v>
      </c>
      <c r="C100" s="32">
        <v>8300</v>
      </c>
      <c r="D100" s="32">
        <v>10000</v>
      </c>
      <c r="E100" s="32">
        <v>9500</v>
      </c>
      <c r="F100" s="32">
        <v>8100</v>
      </c>
      <c r="G100" s="32">
        <v>9700</v>
      </c>
      <c r="H100" s="32">
        <v>9200</v>
      </c>
      <c r="I100" s="32">
        <v>7300</v>
      </c>
      <c r="J100" s="32">
        <v>9100</v>
      </c>
      <c r="K100" s="32">
        <v>8600</v>
      </c>
      <c r="L100" s="32">
        <v>8000</v>
      </c>
      <c r="M100" s="32">
        <v>9100</v>
      </c>
      <c r="N100" s="32">
        <v>8800</v>
      </c>
      <c r="O100" s="32">
        <v>7700</v>
      </c>
      <c r="P100" s="32">
        <v>9600</v>
      </c>
      <c r="Q100" s="32">
        <v>9100</v>
      </c>
    </row>
    <row r="101" spans="2:17" ht="14.25" customHeight="1">
      <c r="B101" s="6">
        <v>96</v>
      </c>
      <c r="C101" s="31">
        <v>8800</v>
      </c>
      <c r="D101" s="31">
        <v>10200</v>
      </c>
      <c r="E101" s="31">
        <v>9800</v>
      </c>
      <c r="F101" s="31">
        <v>8900</v>
      </c>
      <c r="G101" s="31">
        <v>10100</v>
      </c>
      <c r="H101" s="31">
        <v>9800</v>
      </c>
      <c r="I101" s="31">
        <v>7600</v>
      </c>
      <c r="J101" s="31">
        <v>9500</v>
      </c>
      <c r="K101" s="31">
        <v>8900</v>
      </c>
      <c r="L101" s="31">
        <v>7300</v>
      </c>
      <c r="M101" s="31">
        <v>9700</v>
      </c>
      <c r="N101" s="31">
        <v>9000</v>
      </c>
      <c r="O101" s="31">
        <v>8300</v>
      </c>
      <c r="P101" s="31">
        <v>9800</v>
      </c>
      <c r="Q101" s="31">
        <v>9400</v>
      </c>
    </row>
    <row r="102" spans="2:17" ht="14.25" customHeight="1">
      <c r="B102" s="6">
        <v>97</v>
      </c>
      <c r="C102" s="32">
        <v>8200</v>
      </c>
      <c r="D102" s="32">
        <v>10900</v>
      </c>
      <c r="E102" s="32">
        <v>10200</v>
      </c>
      <c r="F102" s="32">
        <v>8900</v>
      </c>
      <c r="G102" s="32">
        <v>10500</v>
      </c>
      <c r="H102" s="32">
        <v>10100</v>
      </c>
      <c r="I102" s="32">
        <v>8900</v>
      </c>
      <c r="J102" s="32">
        <v>9600</v>
      </c>
      <c r="K102" s="32">
        <v>9400</v>
      </c>
      <c r="L102" s="32">
        <v>8800</v>
      </c>
      <c r="M102" s="32">
        <v>10800</v>
      </c>
      <c r="N102" s="32">
        <v>10200</v>
      </c>
      <c r="O102" s="32">
        <v>7800</v>
      </c>
      <c r="P102" s="32">
        <v>10000</v>
      </c>
      <c r="Q102" s="32">
        <v>9400</v>
      </c>
    </row>
    <row r="103" spans="2:17" ht="14.25" customHeight="1">
      <c r="B103" s="6">
        <v>98</v>
      </c>
      <c r="C103" s="31">
        <v>9000</v>
      </c>
      <c r="D103" s="31">
        <v>11100</v>
      </c>
      <c r="E103" s="31">
        <v>10600</v>
      </c>
      <c r="F103" s="31">
        <v>8600</v>
      </c>
      <c r="G103" s="31">
        <v>11100</v>
      </c>
      <c r="H103" s="31">
        <v>10500</v>
      </c>
      <c r="I103" s="31">
        <v>8900</v>
      </c>
      <c r="J103" s="31">
        <v>10600</v>
      </c>
      <c r="K103" s="31">
        <v>10200</v>
      </c>
      <c r="L103" s="31">
        <v>9600</v>
      </c>
      <c r="M103" s="31">
        <v>10700</v>
      </c>
      <c r="N103" s="31">
        <v>10400</v>
      </c>
      <c r="O103" s="31">
        <v>8900</v>
      </c>
      <c r="P103" s="31">
        <v>10400</v>
      </c>
      <c r="Q103" s="31">
        <v>10000</v>
      </c>
    </row>
    <row r="104" spans="2:17" ht="14.25" customHeight="1">
      <c r="B104" s="6">
        <v>99</v>
      </c>
      <c r="C104" s="32">
        <v>10200</v>
      </c>
      <c r="D104" s="32">
        <v>12400</v>
      </c>
      <c r="E104" s="32">
        <v>11900</v>
      </c>
      <c r="F104" s="32">
        <v>8400</v>
      </c>
      <c r="G104" s="32">
        <v>10900</v>
      </c>
      <c r="H104" s="32">
        <v>10400</v>
      </c>
      <c r="I104" s="32">
        <v>9900</v>
      </c>
      <c r="J104" s="32">
        <v>10800</v>
      </c>
      <c r="K104" s="32">
        <v>10600</v>
      </c>
      <c r="L104" s="32">
        <v>10000</v>
      </c>
      <c r="M104" s="32">
        <v>11800</v>
      </c>
      <c r="N104" s="32">
        <v>11400</v>
      </c>
      <c r="O104" s="32">
        <v>9900</v>
      </c>
      <c r="P104" s="32">
        <v>10900</v>
      </c>
      <c r="Q104" s="32">
        <v>10700</v>
      </c>
    </row>
    <row r="105" spans="2:17" ht="14.25" customHeight="1">
      <c r="B105" s="6">
        <v>100</v>
      </c>
      <c r="C105" s="31">
        <v>12500</v>
      </c>
      <c r="D105" s="31">
        <v>12300</v>
      </c>
      <c r="E105" s="31">
        <v>12300</v>
      </c>
      <c r="F105" s="31">
        <v>9700</v>
      </c>
      <c r="G105" s="31">
        <v>12600</v>
      </c>
      <c r="H105" s="31">
        <v>12000</v>
      </c>
      <c r="I105" s="31">
        <v>8600</v>
      </c>
      <c r="J105" s="31">
        <v>9900</v>
      </c>
      <c r="K105" s="31">
        <v>9700</v>
      </c>
      <c r="L105" s="31">
        <v>10200</v>
      </c>
      <c r="M105" s="31">
        <v>12200</v>
      </c>
      <c r="N105" s="31">
        <v>11700</v>
      </c>
      <c r="O105" s="31">
        <v>10100</v>
      </c>
      <c r="P105" s="31">
        <v>11100</v>
      </c>
      <c r="Q105" s="31">
        <v>10800</v>
      </c>
    </row>
    <row r="106" spans="2:17" ht="14.25" customHeight="1">
      <c r="B106" s="6">
        <v>101</v>
      </c>
      <c r="C106" s="32">
        <v>10900</v>
      </c>
      <c r="D106" s="32">
        <v>14800</v>
      </c>
      <c r="E106" s="32">
        <v>14000</v>
      </c>
      <c r="F106" s="32">
        <v>13500</v>
      </c>
      <c r="G106" s="32">
        <v>12400</v>
      </c>
      <c r="H106" s="32">
        <v>12700</v>
      </c>
      <c r="I106" s="32">
        <v>11400</v>
      </c>
      <c r="J106" s="32">
        <v>10500</v>
      </c>
      <c r="K106" s="32">
        <v>10700</v>
      </c>
      <c r="L106" s="32">
        <v>12000</v>
      </c>
      <c r="M106" s="32">
        <v>11400</v>
      </c>
      <c r="N106" s="32">
        <v>11500</v>
      </c>
      <c r="O106" s="32">
        <v>9800</v>
      </c>
      <c r="P106" s="32">
        <v>11800</v>
      </c>
      <c r="Q106" s="32">
        <v>11300</v>
      </c>
    </row>
    <row r="107" spans="2:17" ht="14.25" customHeight="1">
      <c r="B107" s="6">
        <v>102</v>
      </c>
      <c r="C107" s="31">
        <v>15000</v>
      </c>
      <c r="D107" s="31">
        <v>15900</v>
      </c>
      <c r="E107" s="31">
        <v>15700</v>
      </c>
      <c r="F107" s="31">
        <v>8800</v>
      </c>
      <c r="G107" s="31">
        <v>16600</v>
      </c>
      <c r="H107" s="31">
        <v>15400</v>
      </c>
      <c r="I107" s="31">
        <v>11200</v>
      </c>
      <c r="J107" s="31">
        <v>11900</v>
      </c>
      <c r="K107" s="31">
        <v>11700</v>
      </c>
      <c r="L107" s="31">
        <v>12200</v>
      </c>
      <c r="M107" s="31">
        <v>13400</v>
      </c>
      <c r="N107" s="31">
        <v>13200</v>
      </c>
      <c r="O107" s="31">
        <v>10400</v>
      </c>
      <c r="P107" s="31">
        <v>10900</v>
      </c>
      <c r="Q107" s="31">
        <v>10800</v>
      </c>
    </row>
    <row r="108" spans="2:17" ht="14.25" customHeight="1">
      <c r="B108" s="6">
        <v>103</v>
      </c>
      <c r="C108" s="32">
        <v>14000</v>
      </c>
      <c r="D108" s="32">
        <v>17600</v>
      </c>
      <c r="E108" s="32">
        <v>16800</v>
      </c>
      <c r="F108" s="32">
        <v>9600</v>
      </c>
      <c r="G108" s="32">
        <v>14300</v>
      </c>
      <c r="H108" s="32">
        <v>13500</v>
      </c>
      <c r="I108" s="32">
        <v>10300</v>
      </c>
      <c r="J108" s="32">
        <v>17800</v>
      </c>
      <c r="K108" s="32">
        <v>16600</v>
      </c>
      <c r="L108" s="32">
        <v>11200</v>
      </c>
      <c r="M108" s="32">
        <v>11800</v>
      </c>
      <c r="N108" s="32">
        <v>11600</v>
      </c>
      <c r="O108" s="32">
        <v>16900</v>
      </c>
      <c r="P108" s="32">
        <v>13100</v>
      </c>
      <c r="Q108" s="32">
        <v>13900</v>
      </c>
    </row>
    <row r="109" spans="2:17" ht="14.25" customHeight="1">
      <c r="B109" s="6">
        <v>104</v>
      </c>
      <c r="C109" s="31">
        <v>13300</v>
      </c>
      <c r="D109" s="31">
        <v>13700</v>
      </c>
      <c r="E109" s="31">
        <v>13600</v>
      </c>
      <c r="F109" s="31">
        <v>8700</v>
      </c>
      <c r="G109" s="31">
        <v>26000</v>
      </c>
      <c r="H109" s="31">
        <v>22700</v>
      </c>
      <c r="I109" s="31">
        <v>12900</v>
      </c>
      <c r="J109" s="31">
        <v>11400</v>
      </c>
      <c r="K109" s="31">
        <v>11600</v>
      </c>
      <c r="L109" s="31">
        <v>24200</v>
      </c>
      <c r="M109" s="31">
        <v>12500</v>
      </c>
      <c r="N109" s="31">
        <v>14100</v>
      </c>
      <c r="O109" s="31">
        <v>10600</v>
      </c>
      <c r="P109" s="31">
        <v>13100</v>
      </c>
      <c r="Q109" s="31">
        <v>12400</v>
      </c>
    </row>
    <row r="110" spans="2:17" ht="14.25" customHeight="1">
      <c r="B110" s="6" t="s">
        <v>747</v>
      </c>
      <c r="C110" s="32">
        <v>27100</v>
      </c>
      <c r="D110" s="32">
        <v>14000</v>
      </c>
      <c r="E110" s="32">
        <v>14700</v>
      </c>
      <c r="F110" s="32">
        <v>13600</v>
      </c>
      <c r="G110" s="32">
        <v>5800</v>
      </c>
      <c r="H110" s="32">
        <v>8000</v>
      </c>
      <c r="I110" s="32">
        <v>20700</v>
      </c>
      <c r="J110" s="32">
        <v>20300</v>
      </c>
      <c r="K110" s="32">
        <v>20400</v>
      </c>
      <c r="L110" s="32">
        <v>17400</v>
      </c>
      <c r="M110" s="32">
        <v>9400</v>
      </c>
      <c r="N110" s="32">
        <v>10400</v>
      </c>
      <c r="O110" s="32">
        <v>10100</v>
      </c>
      <c r="P110" s="32">
        <v>19100</v>
      </c>
      <c r="Q110" s="32">
        <v>16500</v>
      </c>
    </row>
    <row r="111" spans="2:17" ht="14.25" customHeight="1">
      <c r="B111" s="26" t="s">
        <v>37</v>
      </c>
      <c r="C111" s="60">
        <v>5300</v>
      </c>
      <c r="D111" s="60">
        <v>6100</v>
      </c>
      <c r="E111" s="60">
        <v>5800</v>
      </c>
      <c r="F111" s="60">
        <v>5200</v>
      </c>
      <c r="G111" s="60">
        <v>5900</v>
      </c>
      <c r="H111" s="60">
        <v>5600</v>
      </c>
      <c r="I111" s="60">
        <v>4900</v>
      </c>
      <c r="J111" s="60">
        <v>5600</v>
      </c>
      <c r="K111" s="60">
        <v>5300</v>
      </c>
      <c r="L111" s="60">
        <v>5100</v>
      </c>
      <c r="M111" s="60">
        <v>5800</v>
      </c>
      <c r="N111" s="60">
        <v>5500</v>
      </c>
      <c r="O111" s="60">
        <v>5000</v>
      </c>
      <c r="P111" s="60">
        <v>5800</v>
      </c>
      <c r="Q111" s="60">
        <v>5500</v>
      </c>
    </row>
    <row r="112" spans="2:17" ht="30" customHeight="1">
      <c r="B112" s="61" t="s">
        <v>749</v>
      </c>
      <c r="C112" s="62"/>
      <c r="D112" s="62"/>
      <c r="E112" s="62"/>
      <c r="F112" s="62"/>
      <c r="G112" s="62"/>
      <c r="H112" s="62"/>
      <c r="I112" s="62"/>
      <c r="J112" s="62"/>
      <c r="K112" s="62"/>
      <c r="L112" s="62"/>
      <c r="M112" s="62"/>
      <c r="N112" s="62"/>
      <c r="O112" s="62"/>
      <c r="P112" s="62"/>
      <c r="Q112" s="62"/>
    </row>
    <row r="113" spans="2:2" ht="14.25" customHeight="1">
      <c r="B113" s="1" t="s">
        <v>748</v>
      </c>
    </row>
  </sheetData>
  <mergeCells count="7">
    <mergeCell ref="B3:B4"/>
    <mergeCell ref="B112:Q112"/>
    <mergeCell ref="C3:E3"/>
    <mergeCell ref="O3:Q3"/>
    <mergeCell ref="F3:H3"/>
    <mergeCell ref="I3:K3"/>
    <mergeCell ref="L3:N3"/>
  </mergeCells>
  <pageMargins left="0.7" right="0.7" top="0.75" bottom="0.75" header="0.3" footer="0.3"/>
  <pageSetup paperSize="9" orientation="portrait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tabColor rgb="FFF59E77"/>
  </sheetPr>
  <dimension ref="B1:T9"/>
  <sheetViews>
    <sheetView zoomScaleNormal="100" workbookViewId="0"/>
  </sheetViews>
  <sheetFormatPr defaultColWidth="9.1796875" defaultRowHeight="14.25" customHeight="1"/>
  <cols>
    <col min="1" max="1" width="9.1796875" style="1"/>
    <col min="2" max="2" width="21" style="1" bestFit="1" customWidth="1"/>
    <col min="3" max="3" width="8.1796875" style="33" customWidth="1"/>
    <col min="4" max="6" width="9.1796875" style="1" customWidth="1"/>
    <col min="7" max="16384" width="9.1796875" style="1"/>
  </cols>
  <sheetData>
    <row r="1" spans="2:20" ht="50.15" customHeight="1">
      <c r="E1" s="2"/>
      <c r="F1" s="2"/>
      <c r="G1" s="3"/>
      <c r="H1" s="2"/>
      <c r="I1" s="2"/>
      <c r="J1" s="2"/>
    </row>
    <row r="2" spans="2:20" ht="11.5">
      <c r="B2" s="27" t="s">
        <v>730</v>
      </c>
      <c r="E2" s="2"/>
      <c r="F2" s="2"/>
      <c r="G2" s="3"/>
      <c r="H2" s="2"/>
      <c r="I2" s="2"/>
      <c r="J2" s="2"/>
    </row>
    <row r="3" spans="2:20" ht="14.25" customHeight="1">
      <c r="B3" s="8" t="s">
        <v>22</v>
      </c>
      <c r="C3" s="7" t="s">
        <v>23</v>
      </c>
      <c r="D3" s="7" t="s">
        <v>24</v>
      </c>
      <c r="E3" s="7" t="s">
        <v>37</v>
      </c>
      <c r="F3" s="2"/>
      <c r="G3" s="3"/>
      <c r="H3" s="2"/>
      <c r="I3" s="2"/>
      <c r="J3" s="2"/>
    </row>
    <row r="4" spans="2:20" ht="14.25" customHeight="1">
      <c r="B4" s="6">
        <v>2020</v>
      </c>
      <c r="C4" s="34">
        <v>3</v>
      </c>
      <c r="D4" s="34">
        <v>0.3</v>
      </c>
      <c r="E4" s="49">
        <v>3.3</v>
      </c>
      <c r="F4" s="2"/>
      <c r="G4" s="3"/>
      <c r="H4" s="2"/>
      <c r="I4" s="2"/>
      <c r="J4" s="2"/>
      <c r="K4" s="3"/>
      <c r="L4" s="3"/>
      <c r="M4" s="3"/>
      <c r="N4" s="3"/>
      <c r="O4" s="3"/>
      <c r="P4" s="3"/>
      <c r="Q4" s="3"/>
      <c r="R4" s="3"/>
      <c r="S4" s="3"/>
      <c r="T4" s="3"/>
    </row>
    <row r="5" spans="2:20" ht="14.25" customHeight="1">
      <c r="B5" s="6">
        <v>2021</v>
      </c>
      <c r="C5" s="35">
        <v>3</v>
      </c>
      <c r="D5" s="35">
        <v>0.3</v>
      </c>
      <c r="E5" s="50">
        <v>3.3</v>
      </c>
      <c r="F5" s="2"/>
      <c r="G5" s="3"/>
      <c r="H5" s="2"/>
      <c r="I5" s="2"/>
      <c r="J5" s="2"/>
      <c r="K5" s="3"/>
      <c r="L5" s="3"/>
      <c r="M5" s="3"/>
      <c r="N5" s="3"/>
      <c r="O5" s="3"/>
      <c r="P5" s="3"/>
      <c r="Q5" s="3"/>
      <c r="R5" s="3"/>
      <c r="S5" s="3"/>
      <c r="T5" s="3"/>
    </row>
    <row r="6" spans="2:20" ht="14.25" customHeight="1">
      <c r="B6" s="6">
        <v>2022</v>
      </c>
      <c r="C6" s="34">
        <v>2.8</v>
      </c>
      <c r="D6" s="34">
        <v>0.2</v>
      </c>
      <c r="E6" s="49">
        <v>3.1</v>
      </c>
      <c r="F6" s="2"/>
      <c r="G6" s="3"/>
      <c r="H6" s="2"/>
      <c r="I6" s="2"/>
      <c r="J6" s="2"/>
      <c r="K6" s="3"/>
      <c r="L6" s="3"/>
      <c r="M6" s="3"/>
      <c r="N6" s="3"/>
      <c r="O6" s="3"/>
      <c r="P6" s="3"/>
      <c r="Q6" s="3"/>
      <c r="R6" s="3"/>
      <c r="S6" s="3"/>
      <c r="T6" s="3"/>
    </row>
    <row r="7" spans="2:20" ht="14.25" customHeight="1">
      <c r="B7" s="6">
        <v>2023</v>
      </c>
      <c r="C7" s="35">
        <v>3</v>
      </c>
      <c r="D7" s="35">
        <v>0.2</v>
      </c>
      <c r="E7" s="50">
        <v>3.2</v>
      </c>
      <c r="F7" s="2"/>
      <c r="G7" s="3"/>
      <c r="H7" s="2"/>
      <c r="I7" s="2"/>
      <c r="J7" s="2"/>
      <c r="K7" s="3"/>
      <c r="L7" s="3"/>
      <c r="M7" s="3"/>
      <c r="N7" s="3"/>
      <c r="O7" s="3"/>
      <c r="P7" s="3"/>
      <c r="Q7" s="3"/>
      <c r="R7" s="3"/>
      <c r="S7" s="3"/>
      <c r="T7" s="3"/>
    </row>
    <row r="8" spans="2:20" ht="14.25" customHeight="1">
      <c r="B8" s="6">
        <v>2024</v>
      </c>
      <c r="C8" s="34">
        <v>3</v>
      </c>
      <c r="D8" s="34">
        <v>0.2</v>
      </c>
      <c r="E8" s="49">
        <v>3.2</v>
      </c>
      <c r="F8" s="2"/>
      <c r="G8" s="3"/>
      <c r="H8" s="2"/>
      <c r="I8" s="2"/>
      <c r="J8" s="2"/>
      <c r="K8" s="3"/>
      <c r="L8" s="3"/>
      <c r="M8" s="3"/>
      <c r="N8" s="3"/>
      <c r="O8" s="3"/>
      <c r="P8" s="3"/>
      <c r="Q8" s="3"/>
      <c r="R8" s="3"/>
      <c r="S8" s="3"/>
      <c r="T8" s="3"/>
    </row>
    <row r="9" spans="2:20" ht="14.25" customHeight="1">
      <c r="E9" s="2"/>
      <c r="F9" s="2"/>
      <c r="G9" s="3"/>
      <c r="H9" s="2"/>
      <c r="I9" s="2"/>
      <c r="J9" s="2"/>
      <c r="K9" s="3"/>
      <c r="L9" s="3"/>
      <c r="M9" s="3"/>
      <c r="N9" s="3"/>
      <c r="O9" s="3"/>
      <c r="P9" s="3"/>
      <c r="Q9" s="3"/>
      <c r="R9" s="3"/>
      <c r="S9" s="3"/>
      <c r="T9" s="3"/>
    </row>
  </sheetData>
  <pageMargins left="0.7" right="0.7" top="0.75" bottom="0.75" header="0.3" footer="0.3"/>
  <pageSetup paperSize="9" orientation="portrait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070dfb5-6d85-47de-96ee-cb63e5f9525f">
      <Terms xmlns="http://schemas.microsoft.com/office/infopath/2007/PartnerControls"/>
    </lcf76f155ced4ddcb4097134ff3c332f>
    <TaxCatchAll xmlns="86e1ca61-6cec-4361-8e04-3b1a980d4036" xsi:nil="true"/>
    <Definitieveversie xmlns="f070dfb5-6d85-47de-96ee-cb63e5f9525f">true</Definitieveversie>
    <_dlc_DocId xmlns="86e1ca61-6cec-4361-8e04-3b1a980d4036">VN5SZHKUDZSH-89077039-3329685</_dlc_DocId>
    <_dlc_DocIdUrl xmlns="86e1ca61-6cec-4361-8e04-3b1a980d4036">
      <Url>https://vektiscv.sharepoint.com/sites/H-schijf/_layouts/15/DocIdRedir.aspx?ID=VN5SZHKUDZSH-89077039-3329685</Url>
      <Description>VN5SZHKUDZSH-89077039-3329685</Description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568EFF8275DC944998CF4368B22474F" ma:contentTypeVersion="18" ma:contentTypeDescription="Een nieuw document maken." ma:contentTypeScope="" ma:versionID="906bdb0f68f2f86339f0bf4c8d885f39">
  <xsd:schema xmlns:xsd="http://www.w3.org/2001/XMLSchema" xmlns:xs="http://www.w3.org/2001/XMLSchema" xmlns:p="http://schemas.microsoft.com/office/2006/metadata/properties" xmlns:ns2="86e1ca61-6cec-4361-8e04-3b1a980d4036" xmlns:ns3="f070dfb5-6d85-47de-96ee-cb63e5f9525f" targetNamespace="http://schemas.microsoft.com/office/2006/metadata/properties" ma:root="true" ma:fieldsID="80540b2cf2fc56cb8482e55e95524619" ns2:_="" ns3:_="">
    <xsd:import namespace="86e1ca61-6cec-4361-8e04-3b1a980d4036"/>
    <xsd:import namespace="f070dfb5-6d85-47de-96ee-cb63e5f9525f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2:SharedWithUsers" minOccurs="0"/>
                <xsd:element ref="ns2:SharedWithDetails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3:MediaServiceSearchProperties" minOccurs="0"/>
                <xsd:element ref="ns3:Definitieveversie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6e1ca61-6cec-4361-8e04-3b1a980d403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4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591c6426-cd0a-4796-8da0-856da3002685}" ma:internalName="TaxCatchAll" ma:showField="CatchAllData" ma:web="86e1ca61-6cec-4361-8e04-3b1a980d40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70dfb5-6d85-47de-96ee-cb63e5f9525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Afbeeldingtags" ma:readOnly="false" ma:fieldId="{5cf76f15-5ced-4ddc-b409-7134ff3c332f}" ma:taxonomyMulti="true" ma:sspId="9499c383-e1d0-44c1-b1e9-c552bfeba61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Definitieveversie" ma:index="26" nillable="true" ma:displayName="Definitieve versie" ma:default="1" ma:format="Dropdown" ma:internalName="Definitieveversie">
      <xsd:simpleType>
        <xsd:restriction base="dms:Boolean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14D906-A5B6-4E0A-9E6C-80D0ABAD0A75}">
  <ds:schemaRefs>
    <ds:schemaRef ds:uri="http://purl.org/dc/terms/"/>
    <ds:schemaRef ds:uri="http://purl.org/dc/dcmitype/"/>
    <ds:schemaRef ds:uri="http://purl.org/dc/elements/1.1/"/>
    <ds:schemaRef ds:uri="f070dfb5-6d85-47de-96ee-cb63e5f9525f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86e1ca61-6cec-4361-8e04-3b1a980d4036"/>
  </ds:schemaRefs>
</ds:datastoreItem>
</file>

<file path=customXml/itemProps2.xml><?xml version="1.0" encoding="utf-8"?>
<ds:datastoreItem xmlns:ds="http://schemas.openxmlformats.org/officeDocument/2006/customXml" ds:itemID="{9FB4A761-3AAA-410F-A285-AE9234C31D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8EE0FA-4B3A-43DC-9D81-37CD36DD6B06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7D5EF0FF-E4D4-4800-9DE1-05ADA2E827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6e1ca61-6cec-4361-8e04-3b1a980d4036"/>
    <ds:schemaRef ds:uri="f070dfb5-6d85-47de-96ee-cb63e5f952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42d6311a-dfe4-4ae3-bbff-7d294d0183a2}" enabled="1" method="Privileged" siteId="{9959394c-0e53-4b0a-a436-7e701a4de495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9</vt:i4>
      </vt:variant>
      <vt:variant>
        <vt:lpstr>Benoemde bereiken</vt:lpstr>
      </vt:variant>
      <vt:variant>
        <vt:i4>1</vt:i4>
      </vt:variant>
    </vt:vector>
  </HeadingPairs>
  <TitlesOfParts>
    <vt:vector size="10" baseType="lpstr">
      <vt:lpstr>Voorblad</vt:lpstr>
      <vt:lpstr>1.1. Aantal ZIN-PGB</vt:lpstr>
      <vt:lpstr>1.2. Aantal per maand</vt:lpstr>
      <vt:lpstr>2. Aantal leeftijd - geslacht</vt:lpstr>
      <vt:lpstr>3. % Gemeente</vt:lpstr>
      <vt:lpstr>4. Uren per week</vt:lpstr>
      <vt:lpstr>5. Maanden per jaar</vt:lpstr>
      <vt:lpstr>6. Uitgaven leeftijd - geslacht</vt:lpstr>
      <vt:lpstr>7. Uitgaven wijkverpleging</vt:lpstr>
      <vt:lpstr>Voorblad!Afdrukbereik</vt:lpstr>
    </vt:vector>
  </TitlesOfParts>
  <Manager/>
  <Company>Vektis CV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Bas Borgs</dc:creator>
  <cp:keywords/>
  <dc:description/>
  <cp:lastModifiedBy>Lieke van Gerwen</cp:lastModifiedBy>
  <cp:revision/>
  <dcterms:created xsi:type="dcterms:W3CDTF">2019-12-12T10:53:56Z</dcterms:created>
  <dcterms:modified xsi:type="dcterms:W3CDTF">2025-08-22T12:43:57Z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0x0101000568EFF8275DC944998CF4368B22474F</vt:lpwstr>
  </property>
  <property fmtid="{D5CDD505-2E9C-101B-9397-08002B2CF9AE}" pid="3" name="_dlc_DocIdItemGuid">
    <vt:lpwstr>25bb16d0-af6b-4ea9-b652-e3a2ab6388d1</vt:lpwstr>
  </property>
  <property fmtid="{D5CDD505-2E9C-101B-9397-08002B2CF9AE}" pid="4" name="MediaServiceImageTags">
    <vt:lpwstr/>
  </property>
</Properties>
</file>